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media/image1.jpeg" ContentType="image/jpeg"/>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media/image2.jpeg" ContentType="image/jpeg"/>
</Types>
</file>

<file path=_rels/.rels><?xml version="1.0" encoding="UTF-8" standalone="yes"?><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Lst>
  <p:sldSz cx="13004800" cy="9753600"/>
  <p:notesSz cx="6858000" cy="9144000"/>
  <p:defaultTextStyle>
    <a:lvl1pPr algn="ctr" defTabSz="584200">
      <a:defRPr sz="3600">
        <a:solidFill>
          <a:srgbClr val="535353"/>
        </a:solidFill>
        <a:latin typeface="+mn-lt"/>
        <a:ea typeface="+mn-ea"/>
        <a:cs typeface="+mn-cs"/>
        <a:sym typeface="Gill Sans Light"/>
      </a:defRPr>
    </a:lvl1pPr>
    <a:lvl2pPr indent="228600" algn="ctr" defTabSz="584200">
      <a:defRPr sz="3600">
        <a:solidFill>
          <a:srgbClr val="535353"/>
        </a:solidFill>
        <a:latin typeface="+mn-lt"/>
        <a:ea typeface="+mn-ea"/>
        <a:cs typeface="+mn-cs"/>
        <a:sym typeface="Gill Sans Light"/>
      </a:defRPr>
    </a:lvl2pPr>
    <a:lvl3pPr indent="457200" algn="ctr" defTabSz="584200">
      <a:defRPr sz="3600">
        <a:solidFill>
          <a:srgbClr val="535353"/>
        </a:solidFill>
        <a:latin typeface="+mn-lt"/>
        <a:ea typeface="+mn-ea"/>
        <a:cs typeface="+mn-cs"/>
        <a:sym typeface="Gill Sans Light"/>
      </a:defRPr>
    </a:lvl3pPr>
    <a:lvl4pPr indent="685800" algn="ctr" defTabSz="584200">
      <a:defRPr sz="3600">
        <a:solidFill>
          <a:srgbClr val="535353"/>
        </a:solidFill>
        <a:latin typeface="+mn-lt"/>
        <a:ea typeface="+mn-ea"/>
        <a:cs typeface="+mn-cs"/>
        <a:sym typeface="Gill Sans Light"/>
      </a:defRPr>
    </a:lvl4pPr>
    <a:lvl5pPr indent="914400" algn="ctr" defTabSz="584200">
      <a:defRPr sz="3600">
        <a:solidFill>
          <a:srgbClr val="535353"/>
        </a:solidFill>
        <a:latin typeface="+mn-lt"/>
        <a:ea typeface="+mn-ea"/>
        <a:cs typeface="+mn-cs"/>
        <a:sym typeface="Gill Sans Light"/>
      </a:defRPr>
    </a:lvl5pPr>
    <a:lvl6pPr indent="1143000" algn="ctr" defTabSz="584200">
      <a:defRPr sz="3600">
        <a:solidFill>
          <a:srgbClr val="535353"/>
        </a:solidFill>
        <a:latin typeface="+mn-lt"/>
        <a:ea typeface="+mn-ea"/>
        <a:cs typeface="+mn-cs"/>
        <a:sym typeface="Gill Sans Light"/>
      </a:defRPr>
    </a:lvl6pPr>
    <a:lvl7pPr indent="1371600" algn="ctr" defTabSz="584200">
      <a:defRPr sz="3600">
        <a:solidFill>
          <a:srgbClr val="535353"/>
        </a:solidFill>
        <a:latin typeface="+mn-lt"/>
        <a:ea typeface="+mn-ea"/>
        <a:cs typeface="+mn-cs"/>
        <a:sym typeface="Gill Sans Light"/>
      </a:defRPr>
    </a:lvl7pPr>
    <a:lvl8pPr indent="1600200" algn="ctr" defTabSz="584200">
      <a:defRPr sz="3600">
        <a:solidFill>
          <a:srgbClr val="535353"/>
        </a:solidFill>
        <a:latin typeface="+mn-lt"/>
        <a:ea typeface="+mn-ea"/>
        <a:cs typeface="+mn-cs"/>
        <a:sym typeface="Gill Sans Light"/>
      </a:defRPr>
    </a:lvl8pPr>
    <a:lvl9pPr indent="1828800" algn="ctr" defTabSz="584200">
      <a:defRPr sz="3600">
        <a:solidFill>
          <a:srgbClr val="535353"/>
        </a:solidFill>
        <a:latin typeface="+mn-lt"/>
        <a:ea typeface="+mn-ea"/>
        <a:cs typeface="+mn-cs"/>
        <a:sym typeface="Gill Sans Light"/>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file>

<file path=ppt/presProps.xml><?xml version="1.0" encoding="utf-8"?>
<p:presentationPr xmlns:a="http://schemas.openxmlformats.org/drawingml/2006/main" xmlns:r="http://schemas.openxmlformats.org/officeDocument/2006/relationships" xmlns:p="http://schemas.openxmlformats.org/presentationml/2006/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Ref idx="minor">
          <a:srgbClr val="5A5F5E"/>
        </a:fontRef>
        <a:srgbClr val="5A5F5E"/>
      </a:tcTxStyle>
      <a:tcStyle>
        <a:tcBdr>
          <a:left>
            <a:ln w="12700" cap="flat">
              <a:solidFill>
                <a:srgbClr val="B4B4B4"/>
              </a:solidFill>
              <a:prstDash val="solid"/>
              <a:miter lim="400000"/>
            </a:ln>
          </a:left>
          <a:right>
            <a:ln w="12700" cap="flat">
              <a:solidFill>
                <a:srgbClr val="B4B4B4"/>
              </a:solidFill>
              <a:prstDash val="solid"/>
              <a:miter lim="400000"/>
            </a:ln>
          </a:right>
          <a:top>
            <a:ln w="12700" cap="flat">
              <a:solidFill>
                <a:srgbClr val="B4B4B4"/>
              </a:solidFill>
              <a:prstDash val="solid"/>
              <a:miter lim="400000"/>
            </a:ln>
          </a:top>
          <a:bottom>
            <a:ln w="12700" cap="flat">
              <a:solidFill>
                <a:srgbClr val="B4B4B4"/>
              </a:solidFill>
              <a:prstDash val="solid"/>
              <a:miter lim="400000"/>
            </a:ln>
          </a:bottom>
          <a:insideH>
            <a:ln w="12700" cap="flat">
              <a:solidFill>
                <a:srgbClr val="B4B4B4"/>
              </a:solidFill>
              <a:prstDash val="solid"/>
              <a:miter lim="400000"/>
            </a:ln>
          </a:insideH>
          <a:insideV>
            <a:ln w="12700" cap="flat">
              <a:solidFill>
                <a:srgbClr val="B4B4B4"/>
              </a:solidFill>
              <a:prstDash val="solid"/>
              <a:miter lim="400000"/>
            </a:ln>
          </a:insideV>
        </a:tcBdr>
        <a:fill>
          <a:noFill/>
        </a:fill>
      </a:tcStyle>
    </a:wholeTbl>
    <a:band2H>
      <a:tcTxStyle b="def" i="def"/>
      <a:tcStyle>
        <a:tcBdr/>
        <a:fill>
          <a:solidFill>
            <a:srgbClr val="000000">
              <a:alpha val="5000"/>
            </a:srgbClr>
          </a:solidFill>
        </a:fill>
      </a:tcStyle>
    </a:band2H>
    <a:firstCol>
      <a:tcTxStyle b="off" i="off">
        <a:fontRef idx="minor">
          <a:srgbClr val="FFFFFF"/>
        </a:fontRef>
        <a:srgbClr val="FFFFFF"/>
      </a:tcTxStyle>
      <a:tcStyle>
        <a:tcBdr>
          <a:left>
            <a:ln w="12700" cap="flat">
              <a:solidFill>
                <a:srgbClr val="B4B4B4"/>
              </a:solidFill>
              <a:prstDash val="solid"/>
              <a:miter lim="400000"/>
            </a:ln>
          </a:left>
          <a:right>
            <a:ln w="12700" cap="flat">
              <a:solidFill>
                <a:srgbClr val="B4B4B4"/>
              </a:solidFill>
              <a:prstDash val="solid"/>
              <a:miter lim="400000"/>
            </a:ln>
          </a:right>
          <a:top>
            <a:ln w="12700" cap="flat">
              <a:solidFill>
                <a:srgbClr val="B4B4B4"/>
              </a:solidFill>
              <a:prstDash val="solid"/>
              <a:miter lim="400000"/>
            </a:ln>
          </a:top>
          <a:bottom>
            <a:ln w="12700" cap="flat">
              <a:solidFill>
                <a:srgbClr val="B4B4B4"/>
              </a:solidFill>
              <a:prstDash val="solid"/>
              <a:miter lim="400000"/>
            </a:ln>
          </a:bottom>
          <a:insideH>
            <a:ln w="12700" cap="flat">
              <a:solidFill>
                <a:srgbClr val="B4B4B4"/>
              </a:solidFill>
              <a:prstDash val="solid"/>
              <a:miter lim="400000"/>
            </a:ln>
          </a:insideH>
          <a:insideV>
            <a:ln w="12700" cap="flat">
              <a:solidFill>
                <a:srgbClr val="B4B4B4"/>
              </a:solidFill>
              <a:prstDash val="solid"/>
              <a:miter lim="400000"/>
            </a:ln>
          </a:insideV>
        </a:tcBdr>
        <a:fill>
          <a:solidFill>
            <a:srgbClr val="AB1802"/>
          </a:solidFill>
        </a:fill>
      </a:tcStyle>
    </a:firstCol>
    <a:lastRow>
      <a:tcTxStyle b="off" i="off">
        <a:fontRef idx="minor">
          <a:srgbClr val="000000"/>
        </a:fontRef>
        <a:srgbClr val="000000"/>
      </a:tcTxStyle>
      <a:tcStyle>
        <a:tcBdr>
          <a:left>
            <a:ln w="12700" cap="flat">
              <a:solidFill>
                <a:srgbClr val="B4B4B4"/>
              </a:solidFill>
              <a:prstDash val="solid"/>
              <a:miter lim="400000"/>
            </a:ln>
          </a:left>
          <a:right>
            <a:ln w="12700" cap="flat">
              <a:solidFill>
                <a:srgbClr val="B4B4B4"/>
              </a:solidFill>
              <a:prstDash val="solid"/>
              <a:miter lim="400000"/>
            </a:ln>
          </a:right>
          <a:top>
            <a:ln w="25400" cap="flat">
              <a:solidFill>
                <a:srgbClr val="000000"/>
              </a:solidFill>
              <a:prstDash val="solid"/>
              <a:miter lim="400000"/>
            </a:ln>
          </a:top>
          <a:bottom>
            <a:ln w="12700" cap="flat">
              <a:solidFill>
                <a:srgbClr val="B4B4B4"/>
              </a:solidFill>
              <a:prstDash val="solid"/>
              <a:miter lim="400000"/>
            </a:ln>
          </a:bottom>
          <a:insideH>
            <a:ln w="12700" cap="flat">
              <a:solidFill>
                <a:srgbClr val="B4B4B4"/>
              </a:solidFill>
              <a:prstDash val="solid"/>
              <a:miter lim="400000"/>
            </a:ln>
          </a:insideH>
          <a:insideV>
            <a:ln w="12700" cap="flat">
              <a:solidFill>
                <a:srgbClr val="B4B4B4"/>
              </a:solidFill>
              <a:prstDash val="solid"/>
              <a:miter lim="400000"/>
            </a:ln>
          </a:insideV>
        </a:tcBdr>
        <a:fill>
          <a:noFill/>
        </a:fill>
      </a:tcStyle>
    </a:lastRow>
    <a:firstRow>
      <a:tcTxStyle b="off" i="off">
        <a:fontRef idx="minor">
          <a:srgbClr val="FFFFFF"/>
        </a:fontRef>
        <a:srgbClr val="FFFFFF"/>
      </a:tcTxStyle>
      <a:tcStyle>
        <a:tcBdr>
          <a:left>
            <a:ln w="12700" cap="flat">
              <a:solidFill>
                <a:srgbClr val="B4B4B4"/>
              </a:solidFill>
              <a:prstDash val="solid"/>
              <a:miter lim="400000"/>
            </a:ln>
          </a:left>
          <a:right>
            <a:ln w="12700" cap="flat">
              <a:solidFill>
                <a:srgbClr val="B4B4B4"/>
              </a:solidFill>
              <a:prstDash val="solid"/>
              <a:miter lim="400000"/>
            </a:ln>
          </a:right>
          <a:top>
            <a:ln w="12700" cap="flat">
              <a:solidFill>
                <a:srgbClr val="B4B4B4"/>
              </a:solidFill>
              <a:prstDash val="solid"/>
              <a:miter lim="400000"/>
            </a:ln>
          </a:top>
          <a:bottom>
            <a:ln w="12700" cap="flat">
              <a:solidFill>
                <a:srgbClr val="B4B4B4"/>
              </a:solidFill>
              <a:prstDash val="solid"/>
              <a:miter lim="400000"/>
            </a:ln>
          </a:bottom>
          <a:insideH>
            <a:ln w="12700" cap="flat">
              <a:solidFill>
                <a:srgbClr val="B4B4B4"/>
              </a:solidFill>
              <a:prstDash val="solid"/>
              <a:miter lim="400000"/>
            </a:ln>
          </a:insideH>
          <a:insideV>
            <a:ln w="12700" cap="flat">
              <a:solidFill>
                <a:srgbClr val="B4B4B4"/>
              </a:solidFill>
              <a:prstDash val="solid"/>
              <a:miter lim="400000"/>
            </a:ln>
          </a:insideV>
        </a:tcBdr>
        <a:fill>
          <a:solidFill>
            <a:srgbClr val="808785"/>
          </a:solidFill>
        </a:fill>
      </a:tcStyle>
    </a:firstRow>
  </a:tblStyle>
  <a:tblStyle styleId="{C7B018BB-80A7-4F77-B60F-C8B233D01FF8}" styleName="">
    <a:tblBg/>
    <a:wholeTbl>
      <a:tcTxStyle b="off" i="off">
        <a:fontRef idx="minor">
          <a:srgbClr val="5A5F5E"/>
        </a:fontRef>
        <a:srgbClr val="5A5F5E"/>
      </a:tcTxStyle>
      <a:tcStyle>
        <a:tcBdr>
          <a:left>
            <a:ln w="12700" cap="flat">
              <a:solidFill>
                <a:srgbClr val="B4B4B4"/>
              </a:solidFill>
              <a:prstDash val="solid"/>
              <a:miter lim="400000"/>
            </a:ln>
          </a:left>
          <a:right>
            <a:ln w="12700" cap="flat">
              <a:solidFill>
                <a:srgbClr val="B4B4B4"/>
              </a:solidFill>
              <a:prstDash val="solid"/>
              <a:miter lim="400000"/>
            </a:ln>
          </a:right>
          <a:top>
            <a:ln w="12700" cap="flat">
              <a:solidFill>
                <a:srgbClr val="B4B4B4"/>
              </a:solidFill>
              <a:prstDash val="solid"/>
              <a:miter lim="400000"/>
            </a:ln>
          </a:top>
          <a:bottom>
            <a:ln w="12700" cap="flat">
              <a:solidFill>
                <a:srgbClr val="B4B4B4"/>
              </a:solidFill>
              <a:prstDash val="solid"/>
              <a:miter lim="400000"/>
            </a:ln>
          </a:bottom>
          <a:insideH>
            <a:ln w="12700" cap="flat">
              <a:solidFill>
                <a:srgbClr val="B4B4B4"/>
              </a:solidFill>
              <a:prstDash val="solid"/>
              <a:miter lim="400000"/>
            </a:ln>
          </a:insideH>
          <a:insideV>
            <a:ln w="12700" cap="flat">
              <a:solidFill>
                <a:srgbClr val="B4B4B4"/>
              </a:solidFill>
              <a:prstDash val="solid"/>
              <a:miter lim="400000"/>
            </a:ln>
          </a:insideV>
        </a:tcBdr>
        <a:fill>
          <a:noFill/>
        </a:fill>
      </a:tcStyle>
    </a:wholeTbl>
    <a:band2H>
      <a:tcTxStyle b="def" i="def"/>
      <a:tcStyle>
        <a:tcBdr/>
        <a:fill>
          <a:solidFill>
            <a:srgbClr val="000000">
              <a:alpha val="5000"/>
            </a:srgbClr>
          </a:solidFill>
        </a:fill>
      </a:tcStyle>
    </a:band2H>
    <a:firstCol>
      <a:tcTxStyle b="off" i="off">
        <a:fontRef idx="minor">
          <a:srgbClr val="FFFFFF"/>
        </a:fontRef>
        <a:srgbClr val="FFFFFF"/>
      </a:tcTxStyle>
      <a:tcStyle>
        <a:tcBdr>
          <a:left>
            <a:ln w="12700" cap="flat">
              <a:solidFill>
                <a:srgbClr val="B4B4B4"/>
              </a:solidFill>
              <a:prstDash val="solid"/>
              <a:miter lim="400000"/>
            </a:ln>
          </a:left>
          <a:right>
            <a:ln w="12700" cap="flat">
              <a:solidFill>
                <a:srgbClr val="B4B4B4"/>
              </a:solidFill>
              <a:prstDash val="solid"/>
              <a:miter lim="400000"/>
            </a:ln>
          </a:right>
          <a:top>
            <a:ln w="12700" cap="flat">
              <a:solidFill>
                <a:srgbClr val="B4B4B4"/>
              </a:solidFill>
              <a:prstDash val="solid"/>
              <a:miter lim="400000"/>
            </a:ln>
          </a:top>
          <a:bottom>
            <a:ln w="12700" cap="flat">
              <a:solidFill>
                <a:srgbClr val="B4B4B4"/>
              </a:solidFill>
              <a:prstDash val="solid"/>
              <a:miter lim="400000"/>
            </a:ln>
          </a:bottom>
          <a:insideH>
            <a:ln w="12700" cap="flat">
              <a:solidFill>
                <a:srgbClr val="B4B4B4"/>
              </a:solidFill>
              <a:prstDash val="solid"/>
              <a:miter lim="400000"/>
            </a:ln>
          </a:insideH>
          <a:insideV>
            <a:ln w="12700" cap="flat">
              <a:solidFill>
                <a:srgbClr val="B4B4B4"/>
              </a:solidFill>
              <a:prstDash val="solid"/>
              <a:miter lim="400000"/>
            </a:ln>
          </a:insideV>
        </a:tcBdr>
        <a:fill>
          <a:solidFill>
            <a:srgbClr val="808785"/>
          </a:solidFill>
        </a:fill>
      </a:tcStyle>
    </a:firstCol>
    <a:lastRow>
      <a:tcTxStyle b="off" i="off">
        <a:fontRef idx="minor">
          <a:srgbClr val="FFFFFF"/>
        </a:fontRef>
        <a:srgbClr val="FFFFFF"/>
      </a:tcTxStyle>
      <a:tcStyle>
        <a:tcBdr>
          <a:left>
            <a:ln w="12700" cap="flat">
              <a:solidFill>
                <a:srgbClr val="B4B4B4"/>
              </a:solidFill>
              <a:prstDash val="solid"/>
              <a:miter lim="400000"/>
            </a:ln>
          </a:left>
          <a:right>
            <a:ln w="12700" cap="flat">
              <a:solidFill>
                <a:srgbClr val="B4B4B4"/>
              </a:solidFill>
              <a:prstDash val="solid"/>
              <a:miter lim="400000"/>
            </a:ln>
          </a:right>
          <a:top>
            <a:ln w="12700" cap="flat">
              <a:solidFill>
                <a:srgbClr val="B4B4B4"/>
              </a:solidFill>
              <a:prstDash val="solid"/>
              <a:miter lim="400000"/>
            </a:ln>
          </a:top>
          <a:bottom>
            <a:ln w="12700" cap="flat">
              <a:solidFill>
                <a:srgbClr val="B4B4B4"/>
              </a:solidFill>
              <a:prstDash val="solid"/>
              <a:miter lim="400000"/>
            </a:ln>
          </a:bottom>
          <a:insideH>
            <a:ln w="12700" cap="flat">
              <a:solidFill>
                <a:srgbClr val="B4B4B4"/>
              </a:solidFill>
              <a:prstDash val="solid"/>
              <a:miter lim="400000"/>
            </a:ln>
          </a:insideH>
          <a:insideV>
            <a:ln w="12700" cap="flat">
              <a:solidFill>
                <a:srgbClr val="B4B4B4"/>
              </a:solidFill>
              <a:prstDash val="solid"/>
              <a:miter lim="400000"/>
            </a:ln>
          </a:insideV>
        </a:tcBdr>
        <a:fill>
          <a:solidFill>
            <a:srgbClr val="AB1802"/>
          </a:solidFill>
        </a:fill>
      </a:tcStyle>
    </a:lastRow>
    <a:firstRow>
      <a:tcTxStyle b="off" i="off">
        <a:fontRef idx="minor">
          <a:srgbClr val="FFFFFF"/>
        </a:fontRef>
        <a:srgbClr val="FFFFFF"/>
      </a:tcTxStyle>
      <a:tcStyle>
        <a:tcBdr>
          <a:left>
            <a:ln w="12700" cap="flat">
              <a:solidFill>
                <a:srgbClr val="B4B4B4"/>
              </a:solidFill>
              <a:prstDash val="solid"/>
              <a:miter lim="400000"/>
            </a:ln>
          </a:left>
          <a:right>
            <a:ln w="12700" cap="flat">
              <a:solidFill>
                <a:srgbClr val="B4B4B4"/>
              </a:solidFill>
              <a:prstDash val="solid"/>
              <a:miter lim="400000"/>
            </a:ln>
          </a:right>
          <a:top>
            <a:ln w="12700" cap="flat">
              <a:solidFill>
                <a:srgbClr val="B4B4B4"/>
              </a:solidFill>
              <a:prstDash val="solid"/>
              <a:miter lim="400000"/>
            </a:ln>
          </a:top>
          <a:bottom>
            <a:ln w="12700" cap="flat">
              <a:solidFill>
                <a:srgbClr val="B4B4B4"/>
              </a:solidFill>
              <a:prstDash val="solid"/>
              <a:miter lim="400000"/>
            </a:ln>
          </a:bottom>
          <a:insideH>
            <a:ln w="12700" cap="flat">
              <a:solidFill>
                <a:srgbClr val="B4B4B4"/>
              </a:solidFill>
              <a:prstDash val="solid"/>
              <a:miter lim="400000"/>
            </a:ln>
          </a:insideH>
          <a:insideV>
            <a:ln w="12700" cap="flat">
              <a:solidFill>
                <a:srgbClr val="B4B4B4"/>
              </a:solidFill>
              <a:prstDash val="solid"/>
              <a:miter lim="400000"/>
            </a:ln>
          </a:insideV>
        </a:tcBdr>
        <a:fill>
          <a:solidFill>
            <a:srgbClr val="AB1802"/>
          </a:solidFill>
        </a:fill>
      </a:tcStyle>
    </a:firstRow>
  </a:tblStyle>
  <a:tblStyle styleId="{EEE7283C-3CF3-47DC-8721-378D4A62B228}" styleName="">
    <a:tblBg/>
    <a:wholeTbl>
      <a:tcTxStyle b="off" i="off">
        <a:fontRef idx="minor">
          <a:srgbClr val="5A5F5E"/>
        </a:fontRef>
        <a:srgbClr val="5A5F5E"/>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noFill/>
        </a:fill>
      </a:tcStyle>
    </a:wholeTbl>
    <a:band2H>
      <a:tcTxStyle b="def" i="def"/>
      <a:tcStyle>
        <a:tcBdr/>
        <a:fill>
          <a:solidFill>
            <a:srgbClr val="000000">
              <a:alpha val="5000"/>
            </a:srgbClr>
          </a:solidFill>
        </a:fill>
      </a:tcStyle>
    </a:band2H>
    <a:firstCol>
      <a:tcTxStyle b="off" i="off">
        <a:fontRef idx="minor">
          <a:srgbClr val="FFFFFF"/>
        </a:fontRef>
        <a:srgbClr val="FFFFFF"/>
      </a:tcTxStyle>
      <a:tcStyle>
        <a:tcBdr>
          <a:left>
            <a:ln w="12700" cap="flat">
              <a:solidFill>
                <a:srgbClr val="B4B4B4"/>
              </a:solidFill>
              <a:prstDash val="solid"/>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D4553"/>
          </a:solidFill>
        </a:fill>
      </a:tcStyle>
    </a:firstCol>
    <a:lastRow>
      <a:tcTxStyle b="off"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solidFill>
                <a:srgbClr val="B4B4B4"/>
              </a:solidFill>
              <a:prstDash val="solid"/>
              <a:miter lim="400000"/>
            </a:ln>
          </a:bottom>
          <a:insideH>
            <a:ln w="12700" cap="flat">
              <a:solidFill>
                <a:srgbClr val="3D4553"/>
              </a:solidFill>
              <a:prstDash val="solid"/>
              <a:miter lim="400000"/>
            </a:ln>
          </a:insideH>
          <a:insideV>
            <a:ln w="12700" cap="flat">
              <a:noFill/>
              <a:miter lim="400000"/>
            </a:ln>
          </a:insideV>
        </a:tcBdr>
        <a:fill>
          <a:solidFill>
            <a:srgbClr val="606B7E"/>
          </a:solidFill>
        </a:fill>
      </a:tcStyle>
    </a:lastRow>
    <a:firstRow>
      <a:tcTxStyle b="off" i="off">
        <a:fontRef idx="minor">
          <a:srgbClr val="FFFFFF"/>
        </a:fontRef>
        <a:srgbClr val="FFFFFF"/>
      </a:tcTxStyle>
      <a:tcStyle>
        <a:tcBdr>
          <a:left>
            <a:ln w="12700" cap="flat">
              <a:noFill/>
              <a:miter lim="400000"/>
            </a:ln>
          </a:left>
          <a:right>
            <a:ln w="12700" cap="flat">
              <a:noFill/>
              <a:miter lim="400000"/>
            </a:ln>
          </a:right>
          <a:top>
            <a:ln w="12700" cap="flat">
              <a:solidFill>
                <a:srgbClr val="B4B4B4"/>
              </a:solidFill>
              <a:prstDash val="solid"/>
              <a:miter lim="400000"/>
            </a:ln>
          </a:top>
          <a:bottom>
            <a:ln w="12700" cap="flat">
              <a:noFill/>
              <a:miter lim="400000"/>
            </a:ln>
          </a:bottom>
          <a:insideH>
            <a:ln w="12700" cap="flat">
              <a:solidFill>
                <a:srgbClr val="3D4553"/>
              </a:solidFill>
              <a:prstDash val="solid"/>
              <a:miter lim="400000"/>
            </a:ln>
          </a:insideH>
          <a:insideV>
            <a:ln w="12700" cap="flat">
              <a:noFill/>
              <a:miter lim="400000"/>
            </a:ln>
          </a:insideV>
        </a:tcBdr>
        <a:fill>
          <a:solidFill>
            <a:srgbClr val="606B7E"/>
          </a:solidFill>
        </a:fill>
      </a:tcStyle>
    </a:firstRow>
  </a:tblStyle>
  <a:tblStyle styleId="{CF821DB8-F4EB-4A41-A1BA-3FCAFE7338EE}" styleName="">
    <a:tblBg/>
    <a:wholeTbl>
      <a:tcTxStyle b="off" i="off">
        <a:fontRef idx="minor">
          <a:srgbClr val="5A5F5E"/>
        </a:fontRef>
        <a:srgbClr val="5A5F5E"/>
      </a:tcTxStyle>
      <a:tcStyle>
        <a:tcBdr>
          <a:left>
            <a:ln w="50800" cap="flat">
              <a:noFill/>
              <a:miter lim="400000"/>
            </a:ln>
          </a:left>
          <a:right>
            <a:ln w="50800" cap="flat">
              <a:noFill/>
              <a:miter lim="400000"/>
            </a:ln>
          </a:right>
          <a:top>
            <a:ln w="50800" cap="flat">
              <a:noFill/>
              <a:miter lim="400000"/>
            </a:ln>
          </a:top>
          <a:bottom>
            <a:ln w="50800" cap="flat">
              <a:noFill/>
              <a:miter lim="400000"/>
            </a:ln>
          </a:bottom>
          <a:insideH>
            <a:ln w="50800" cap="flat">
              <a:noFill/>
              <a:miter lim="400000"/>
            </a:ln>
          </a:insideH>
          <a:insideV>
            <a:ln w="50800" cap="flat">
              <a:noFill/>
              <a:miter lim="400000"/>
            </a:ln>
          </a:insideV>
        </a:tcBdr>
        <a:fill>
          <a:noFill/>
        </a:fill>
      </a:tcStyle>
    </a:wholeTbl>
    <a:band2H>
      <a:tcTxStyle b="def" i="def"/>
      <a:tcStyle>
        <a:tcBdr/>
        <a:fill>
          <a:solidFill>
            <a:srgbClr val="000000">
              <a:alpha val="5000"/>
            </a:srgbClr>
          </a:solidFill>
        </a:fill>
      </a:tcStyle>
    </a:band2H>
    <a:firstCol>
      <a:tcTxStyle b="off" i="off">
        <a:fontRef idx="minor">
          <a:srgbClr val="FFFFFF"/>
        </a:fontRef>
        <a:srgbClr val="FFFFFF"/>
      </a:tcTxStyle>
      <a:tcStyle>
        <a:tcBdr>
          <a:left>
            <a:ln w="12700" cap="flat">
              <a:solidFill>
                <a:srgbClr val="B4B4B4"/>
              </a:solidFill>
              <a:prstDash val="solid"/>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808785"/>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B4B4B4"/>
              </a:solidFill>
              <a:prstDash val="solid"/>
              <a:miter lim="400000"/>
            </a:ln>
          </a:top>
          <a:bottom>
            <a:ln w="12700" cap="flat">
              <a:solidFill>
                <a:srgbClr val="B4B4B4"/>
              </a:solidFill>
              <a:prstDash val="solid"/>
              <a:miter lim="400000"/>
            </a:ln>
          </a:bottom>
          <a:insideH>
            <a:ln w="12700" cap="flat">
              <a:noFill/>
              <a:miter lim="400000"/>
            </a:ln>
          </a:insideH>
          <a:insideV>
            <a:ln w="12700" cap="flat">
              <a:noFill/>
              <a:miter lim="400000"/>
            </a:ln>
          </a:insideV>
        </a:tcBdr>
        <a:fill>
          <a:solidFill>
            <a:srgbClr val="E5E6E5"/>
          </a:solidFill>
        </a:fill>
      </a:tcStyle>
    </a:lastRow>
    <a:firstRow>
      <a:tcTxStyle b="off" i="off">
        <a:fontRef idx="minor">
          <a:srgbClr val="FFFFFF"/>
        </a:fontRef>
        <a:srgbClr val="FFFFFF"/>
      </a:tcTxStyle>
      <a:tcStyle>
        <a:tcBdr>
          <a:left>
            <a:ln w="12700" cap="flat">
              <a:noFill/>
              <a:miter lim="400000"/>
            </a:ln>
          </a:left>
          <a:right>
            <a:ln w="12700" cap="flat">
              <a:noFill/>
              <a:miter lim="400000"/>
            </a:ln>
          </a:right>
          <a:top>
            <a:ln w="12700" cap="flat">
              <a:solidFill>
                <a:srgbClr val="B4B4B4"/>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5A5F5E"/>
          </a:solidFill>
        </a:fill>
      </a:tcStyle>
    </a:firstRow>
  </a:tblStyle>
  <a:tblStyle styleId="{33BA23B1-9221-436E-865A-0063620EA4FD}" styleName="">
    <a:tblBg/>
    <a:wholeTbl>
      <a:tcTxStyle b="off" i="off">
        <a:fontRef idx="minor">
          <a:srgbClr val="5A5F5E"/>
        </a:fontRef>
        <a:srgbClr val="5A5F5E"/>
      </a:tcTxStyle>
      <a:tcStyle>
        <a:tcBdr>
          <a:left>
            <a:ln w="12700" cap="flat">
              <a:solidFill>
                <a:srgbClr val="B4B4B4"/>
              </a:solidFill>
              <a:prstDash val="solid"/>
              <a:miter lim="400000"/>
            </a:ln>
          </a:left>
          <a:right>
            <a:ln w="12700" cap="flat">
              <a:solidFill>
                <a:srgbClr val="B4B4B4"/>
              </a:solidFill>
              <a:prstDash val="solid"/>
              <a:miter lim="400000"/>
            </a:ln>
          </a:right>
          <a:top>
            <a:ln w="12700" cap="flat">
              <a:solidFill>
                <a:srgbClr val="B4B4B4"/>
              </a:solidFill>
              <a:prstDash val="solid"/>
              <a:miter lim="400000"/>
            </a:ln>
          </a:top>
          <a:bottom>
            <a:ln w="12700" cap="flat">
              <a:solidFill>
                <a:srgbClr val="B4B4B4"/>
              </a:solidFill>
              <a:prstDash val="solid"/>
              <a:miter lim="400000"/>
            </a:ln>
          </a:bottom>
          <a:insideH>
            <a:ln w="12700" cap="flat">
              <a:solidFill>
                <a:srgbClr val="B4B4B4"/>
              </a:solidFill>
              <a:prstDash val="solid"/>
              <a:miter lim="400000"/>
            </a:ln>
          </a:insideH>
          <a:insideV>
            <a:ln w="12700" cap="flat">
              <a:solidFill>
                <a:srgbClr val="B4B4B4"/>
              </a:solidFill>
              <a:prstDash val="solid"/>
              <a:miter lim="400000"/>
            </a:ln>
          </a:insideV>
        </a:tcBdr>
        <a:fill>
          <a:noFill/>
        </a:fill>
      </a:tcStyle>
    </a:wholeTbl>
    <a:band2H>
      <a:tcTxStyle b="def" i="def"/>
      <a:tcStyle>
        <a:tcBdr/>
        <a:fill>
          <a:solidFill>
            <a:srgbClr val="EBEBEB"/>
          </a:solidFill>
        </a:fill>
      </a:tcStyle>
    </a:band2H>
    <a:firstCol>
      <a:tcTxStyle b="off" i="off">
        <a:fontRef idx="minor">
          <a:srgbClr val="5A5F5E"/>
        </a:fontRef>
        <a:srgbClr val="5A5F5E"/>
      </a:tcTxStyle>
      <a:tcStyle>
        <a:tcBdr>
          <a:left>
            <a:ln w="12700" cap="flat">
              <a:solidFill>
                <a:srgbClr val="B4B4B4"/>
              </a:solidFill>
              <a:prstDash val="solid"/>
              <a:miter lim="400000"/>
            </a:ln>
          </a:left>
          <a:right>
            <a:ln w="12700" cap="flat">
              <a:solidFill>
                <a:srgbClr val="B4B4B4"/>
              </a:solidFill>
              <a:prstDash val="solid"/>
              <a:miter lim="400000"/>
            </a:ln>
          </a:right>
          <a:top>
            <a:ln w="12700" cap="flat">
              <a:solidFill>
                <a:srgbClr val="B4B4B4"/>
              </a:solidFill>
              <a:prstDash val="solid"/>
              <a:miter lim="400000"/>
            </a:ln>
          </a:top>
          <a:bottom>
            <a:ln w="12700" cap="flat">
              <a:solidFill>
                <a:srgbClr val="B4B4B4"/>
              </a:solidFill>
              <a:prstDash val="solid"/>
              <a:miter lim="400000"/>
            </a:ln>
          </a:bottom>
          <a:insideH>
            <a:ln w="12700" cap="flat">
              <a:solidFill>
                <a:srgbClr val="B4B4B4"/>
              </a:solidFill>
              <a:prstDash val="solid"/>
              <a:miter lim="400000"/>
            </a:ln>
          </a:insideH>
          <a:insideV>
            <a:ln w="12700" cap="flat">
              <a:solidFill>
                <a:srgbClr val="B4B4B4"/>
              </a:solidFill>
              <a:prstDash val="solid"/>
              <a:miter lim="400000"/>
            </a:ln>
          </a:insideV>
        </a:tcBdr>
        <a:fill>
          <a:solidFill>
            <a:srgbClr val="E5E6E5"/>
          </a:solidFill>
        </a:fill>
      </a:tcStyle>
    </a:firstCol>
    <a:lastRow>
      <a:tcTxStyle b="off" i="off">
        <a:fontRef idx="minor">
          <a:srgbClr val="5A5F5E"/>
        </a:fontRef>
        <a:srgbClr val="5A5F5E"/>
      </a:tcTxStyle>
      <a:tcStyle>
        <a:tcBdr>
          <a:left>
            <a:ln w="12700" cap="flat">
              <a:solidFill>
                <a:srgbClr val="B4B4B4"/>
              </a:solidFill>
              <a:prstDash val="solid"/>
              <a:miter lim="400000"/>
            </a:ln>
          </a:left>
          <a:right>
            <a:ln w="12700" cap="flat">
              <a:solidFill>
                <a:srgbClr val="B4B4B4"/>
              </a:solidFill>
              <a:prstDash val="solid"/>
              <a:miter lim="400000"/>
            </a:ln>
          </a:right>
          <a:top>
            <a:ln w="12700" cap="flat">
              <a:solidFill>
                <a:srgbClr val="B4B4B4"/>
              </a:solidFill>
              <a:prstDash val="solid"/>
              <a:miter lim="400000"/>
            </a:ln>
          </a:top>
          <a:bottom>
            <a:ln w="12700" cap="flat">
              <a:solidFill>
                <a:srgbClr val="B4B4B4"/>
              </a:solidFill>
              <a:prstDash val="solid"/>
              <a:miter lim="400000"/>
            </a:ln>
          </a:bottom>
          <a:insideH>
            <a:ln w="12700" cap="flat">
              <a:solidFill>
                <a:srgbClr val="B4B4B4"/>
              </a:solidFill>
              <a:prstDash val="solid"/>
              <a:miter lim="400000"/>
            </a:ln>
          </a:insideH>
          <a:insideV>
            <a:ln w="12700" cap="flat">
              <a:solidFill>
                <a:srgbClr val="B4B4B4"/>
              </a:solidFill>
              <a:prstDash val="solid"/>
              <a:miter lim="400000"/>
            </a:ln>
          </a:insideV>
        </a:tcBdr>
        <a:fill>
          <a:solidFill>
            <a:srgbClr val="CCCCCC"/>
          </a:solidFill>
        </a:fill>
      </a:tcStyle>
    </a:lastRow>
    <a:firstRow>
      <a:tcTxStyle b="off" i="off">
        <a:fontRef idx="minor">
          <a:srgbClr val="5A5F5E"/>
        </a:fontRef>
        <a:srgbClr val="5A5F5E"/>
      </a:tcTxStyle>
      <a:tcStyle>
        <a:tcBdr>
          <a:left>
            <a:ln w="12700" cap="flat">
              <a:solidFill>
                <a:srgbClr val="B4B4B4"/>
              </a:solidFill>
              <a:prstDash val="solid"/>
              <a:miter lim="400000"/>
            </a:ln>
          </a:left>
          <a:right>
            <a:ln w="12700" cap="flat">
              <a:solidFill>
                <a:srgbClr val="B4B4B4"/>
              </a:solidFill>
              <a:prstDash val="solid"/>
              <a:miter lim="400000"/>
            </a:ln>
          </a:right>
          <a:top>
            <a:ln w="12700" cap="flat">
              <a:solidFill>
                <a:srgbClr val="B4B4B4"/>
              </a:solidFill>
              <a:prstDash val="solid"/>
              <a:miter lim="400000"/>
            </a:ln>
          </a:top>
          <a:bottom>
            <a:ln w="12700" cap="flat">
              <a:solidFill>
                <a:srgbClr val="B4B4B4"/>
              </a:solidFill>
              <a:prstDash val="solid"/>
              <a:miter lim="400000"/>
            </a:ln>
          </a:bottom>
          <a:insideH>
            <a:ln w="12700" cap="flat">
              <a:solidFill>
                <a:srgbClr val="B4B4B4"/>
              </a:solidFill>
              <a:prstDash val="solid"/>
              <a:miter lim="400000"/>
            </a:ln>
          </a:insideH>
          <a:insideV>
            <a:ln w="12700" cap="flat">
              <a:solidFill>
                <a:srgbClr val="B4B4B4"/>
              </a:solidFill>
              <a:prstDash val="solid"/>
              <a:miter lim="400000"/>
            </a:ln>
          </a:insideV>
        </a:tcBdr>
        <a:fill>
          <a:solidFill>
            <a:srgbClr val="CCCCCC"/>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C8C8C8"/>
              </a:solidFill>
              <a:prstDash val="solid"/>
              <a:miter lim="400000"/>
            </a:ln>
          </a:left>
          <a:right>
            <a:ln w="12700" cap="flat">
              <a:solidFill>
                <a:srgbClr val="C8C8C8"/>
              </a:solidFill>
              <a:prstDash val="solid"/>
              <a:miter lim="400000"/>
            </a:ln>
          </a:right>
          <a:top>
            <a:ln w="12700" cap="flat">
              <a:solidFill>
                <a:srgbClr val="5A5F5E"/>
              </a:solidFill>
              <a:custDash>
                <a:ds d="200000" sp="200000"/>
              </a:custDash>
              <a:miter lim="400000"/>
            </a:ln>
          </a:top>
          <a:bottom>
            <a:ln w="12700" cap="flat">
              <a:solidFill>
                <a:srgbClr val="5A5F5E"/>
              </a:solidFill>
              <a:custDash>
                <a:ds d="200000" sp="200000"/>
              </a:custDash>
              <a:miter lim="400000"/>
            </a:ln>
          </a:bottom>
          <a:insideH>
            <a:ln w="12700" cap="flat">
              <a:solidFill>
                <a:srgbClr val="5A5F5E"/>
              </a:solidFill>
              <a:custDash>
                <a:ds d="200000" sp="200000"/>
              </a:custDash>
              <a:miter lim="400000"/>
            </a:ln>
          </a:insideH>
          <a:insideV>
            <a:ln w="12700" cap="flat">
              <a:solidFill>
                <a:srgbClr val="C8C8C8"/>
              </a:solidFill>
              <a:prstDash val="solid"/>
              <a:miter lim="400000"/>
            </a:ln>
          </a:insideV>
        </a:tcBdr>
        <a:fill>
          <a:noFill/>
        </a:fill>
      </a:tcStyle>
    </a:wholeTbl>
    <a:band2H>
      <a:tcTxStyle b="def" i="def"/>
      <a:tcStyle>
        <a:tcBdr/>
        <a:fill>
          <a:solidFill>
            <a:srgbClr val="000000">
              <a:alpha val="5000"/>
            </a:srgbClr>
          </a:solidFill>
        </a:fill>
      </a:tcStyle>
    </a:band2H>
    <a:firstCol>
      <a:tcTxStyle b="off" i="off">
        <a:fontRef idx="minor">
          <a:srgbClr val="000000"/>
        </a:fontRef>
        <a:srgbClr val="000000"/>
      </a:tcTxStyle>
      <a:tcStyle>
        <a:tcBdr>
          <a:left>
            <a:ln w="12700" cap="flat">
              <a:noFill/>
              <a:miter lim="400000"/>
            </a:ln>
          </a:left>
          <a:right>
            <a:ln w="12700" cap="flat">
              <a:solidFill>
                <a:srgbClr val="5A5F5E"/>
              </a:solidFill>
              <a:prstDash val="solid"/>
              <a:miter lim="400000"/>
            </a:ln>
          </a:right>
          <a:top>
            <a:ln w="12700" cap="flat">
              <a:solidFill>
                <a:srgbClr val="C8C8C8"/>
              </a:solidFill>
              <a:prstDash val="solid"/>
              <a:miter lim="400000"/>
            </a:ln>
          </a:top>
          <a:bottom>
            <a:ln w="12700" cap="flat">
              <a:solidFill>
                <a:srgbClr val="C8C8C8"/>
              </a:solidFill>
              <a:prstDash val="solid"/>
              <a:miter lim="400000"/>
            </a:ln>
          </a:bottom>
          <a:insideH>
            <a:ln w="12700" cap="flat">
              <a:solidFill>
                <a:srgbClr val="C8C8C8"/>
              </a:solidFill>
              <a:prstDash val="solid"/>
              <a:miter lim="400000"/>
            </a:ln>
          </a:insideH>
          <a:insideV>
            <a:ln w="12700" cap="flat">
              <a:solidFill>
                <a:srgbClr val="C8C8C8"/>
              </a:solidFill>
              <a:prstDash val="solid"/>
              <a:miter lim="400000"/>
            </a:ln>
          </a:insideV>
        </a:tcBdr>
        <a:fill>
          <a:noFill/>
        </a:fill>
      </a:tcStyle>
    </a:firstCol>
    <a:lastRow>
      <a:tcTxStyle b="off" i="off">
        <a:fontRef idx="minor">
          <a:srgbClr val="000000"/>
        </a:fontRef>
        <a:srgbClr val="000000"/>
      </a:tcTxStyle>
      <a:tcStyle>
        <a:tcBdr>
          <a:left>
            <a:ln w="12700" cap="flat">
              <a:solidFill>
                <a:srgbClr val="C8C8C8"/>
              </a:solidFill>
              <a:prstDash val="solid"/>
              <a:miter lim="400000"/>
            </a:ln>
          </a:left>
          <a:right>
            <a:ln w="12700" cap="flat">
              <a:solidFill>
                <a:srgbClr val="C8C8C8"/>
              </a:solidFill>
              <a:prstDash val="solid"/>
              <a:miter lim="400000"/>
            </a:ln>
          </a:right>
          <a:top>
            <a:ln w="12700" cap="flat">
              <a:solidFill>
                <a:srgbClr val="5A5F5E"/>
              </a:solidFill>
              <a:prstDash val="solid"/>
              <a:miter lim="400000"/>
            </a:ln>
          </a:top>
          <a:bottom>
            <a:ln w="12700" cap="flat">
              <a:noFill/>
              <a:miter lim="400000"/>
            </a:ln>
          </a:bottom>
          <a:insideH>
            <a:ln w="12700" cap="flat">
              <a:solidFill>
                <a:srgbClr val="C8C8C8"/>
              </a:solidFill>
              <a:prstDash val="solid"/>
              <a:miter lim="400000"/>
            </a:ln>
          </a:insideH>
          <a:insideV>
            <a:ln w="12700" cap="flat">
              <a:solidFill>
                <a:srgbClr val="C8C8C8"/>
              </a:solidFill>
              <a:prstDash val="solid"/>
              <a:miter lim="400000"/>
            </a:ln>
          </a:insideV>
        </a:tcBdr>
        <a:fill>
          <a:noFill/>
        </a:fill>
      </a:tcStyle>
    </a:lastRow>
    <a:firstRow>
      <a:tcTxStyle b="off" i="off">
        <a:fontRef idx="minor">
          <a:srgbClr val="000000"/>
        </a:fontRef>
        <a:srgbClr val="000000"/>
      </a:tcTxStyle>
      <a:tcStyle>
        <a:tcBdr>
          <a:left>
            <a:ln w="12700" cap="flat">
              <a:solidFill>
                <a:srgbClr val="C8C8C8"/>
              </a:solidFill>
              <a:prstDash val="solid"/>
              <a:miter lim="400000"/>
            </a:ln>
          </a:left>
          <a:right>
            <a:ln w="12700" cap="flat">
              <a:solidFill>
                <a:srgbClr val="C8C8C8"/>
              </a:solidFill>
              <a:prstDash val="solid"/>
              <a:miter lim="400000"/>
            </a:ln>
          </a:right>
          <a:top>
            <a:ln w="12700" cap="flat">
              <a:noFill/>
              <a:miter lim="400000"/>
            </a:ln>
          </a:top>
          <a:bottom>
            <a:ln w="12700" cap="flat">
              <a:solidFill>
                <a:srgbClr val="5A5F5E"/>
              </a:solidFill>
              <a:prstDash val="solid"/>
              <a:miter lim="400000"/>
            </a:ln>
          </a:bottom>
          <a:insideH>
            <a:ln w="12700" cap="flat">
              <a:solidFill>
                <a:srgbClr val="C8C8C8"/>
              </a:solidFill>
              <a:prstDash val="solid"/>
              <a:miter lim="400000"/>
            </a:ln>
          </a:insideH>
          <a:insideV>
            <a:ln w="12700" cap="flat">
              <a:solidFill>
                <a:srgbClr val="C8C8C8"/>
              </a:solidFill>
              <a:prstDash val="solid"/>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showComments="1"/>
</file>

<file path=ppt/_rels/presentation.xml.rels><?xml version="1.0" encoding="UTF-8" standalone="yes"?><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s>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Shape 32"/>
          <p:cNvSpPr/>
          <p:nvPr>
            <p:ph type="sldImg"/>
          </p:nvPr>
        </p:nvSpPr>
        <p:spPr>
          <a:xfrm>
            <a:off x="1143000" y="685800"/>
            <a:ext cx="4572000" cy="3429000"/>
          </a:xfrm>
          <a:prstGeom prst="rect">
            <a:avLst/>
          </a:prstGeom>
        </p:spPr>
        <p:txBody>
          <a:bodyPr/>
          <a:lstStyle/>
          <a:p>
            <a:pPr lvl="0"/>
          </a:p>
        </p:txBody>
      </p:sp>
      <p:sp>
        <p:nvSpPr>
          <p:cNvPr id="33" name="Shape 33"/>
          <p:cNvSpPr/>
          <p:nvPr>
            <p:ph type="body" sz="quarter" idx="1"/>
          </p:nvPr>
        </p:nvSpPr>
        <p:spPr>
          <a:xfrm>
            <a:off x="914400" y="4343400"/>
            <a:ext cx="5029200" cy="4114800"/>
          </a:xfrm>
          <a:prstGeom prst="rect">
            <a:avLst/>
          </a:prstGeom>
        </p:spPr>
        <p:txBody>
          <a:bodyPr/>
          <a:lstStyle/>
          <a:p>
            <a:pPr lvl="0"/>
          </a:p>
        </p:txBody>
      </p:sp>
    </p:spTree>
  </p:cSld>
  <p:clrMap bg1="lt1" tx1="dk1" bg2="lt2" tx2="dk2" accent1="accent1" accent2="accent2" accent3="accent3" accent4="accent4" accent5="accent5" accent6="accent6" hlink="hlink" folHlink="folHlink"/>
  <p:notesStyle>
    <a:lvl1pPr defTabSz="457200">
      <a:lnSpc>
        <a:spcPct val="117999"/>
      </a:lnSpc>
      <a:defRPr sz="2200">
        <a:latin typeface="Helvetica Neue"/>
        <a:ea typeface="Helvetica Neue"/>
        <a:cs typeface="Helvetica Neue"/>
        <a:sym typeface="Helvetica Neue"/>
      </a:defRPr>
    </a:lvl1pPr>
    <a:lvl2pPr indent="228600" defTabSz="457200">
      <a:lnSpc>
        <a:spcPct val="117999"/>
      </a:lnSpc>
      <a:defRPr sz="2200">
        <a:latin typeface="Helvetica Neue"/>
        <a:ea typeface="Helvetica Neue"/>
        <a:cs typeface="Helvetica Neue"/>
        <a:sym typeface="Helvetica Neue"/>
      </a:defRPr>
    </a:lvl2pPr>
    <a:lvl3pPr indent="457200" defTabSz="457200">
      <a:lnSpc>
        <a:spcPct val="117999"/>
      </a:lnSpc>
      <a:defRPr sz="2200">
        <a:latin typeface="Helvetica Neue"/>
        <a:ea typeface="Helvetica Neue"/>
        <a:cs typeface="Helvetica Neue"/>
        <a:sym typeface="Helvetica Neue"/>
      </a:defRPr>
    </a:lvl3pPr>
    <a:lvl4pPr indent="685800" defTabSz="457200">
      <a:lnSpc>
        <a:spcPct val="117999"/>
      </a:lnSpc>
      <a:defRPr sz="2200">
        <a:latin typeface="Helvetica Neue"/>
        <a:ea typeface="Helvetica Neue"/>
        <a:cs typeface="Helvetica Neue"/>
        <a:sym typeface="Helvetica Neue"/>
      </a:defRPr>
    </a:lvl4pPr>
    <a:lvl5pPr indent="914400" defTabSz="457200">
      <a:lnSpc>
        <a:spcPct val="117999"/>
      </a:lnSpc>
      <a:defRPr sz="2200">
        <a:latin typeface="Helvetica Neue"/>
        <a:ea typeface="Helvetica Neue"/>
        <a:cs typeface="Helvetica Neue"/>
        <a:sym typeface="Helvetica Neue"/>
      </a:defRPr>
    </a:lvl5pPr>
    <a:lvl6pPr indent="1143000" defTabSz="457200">
      <a:lnSpc>
        <a:spcPct val="117999"/>
      </a:lnSpc>
      <a:defRPr sz="2200">
        <a:latin typeface="Helvetica Neue"/>
        <a:ea typeface="Helvetica Neue"/>
        <a:cs typeface="Helvetica Neue"/>
        <a:sym typeface="Helvetica Neue"/>
      </a:defRPr>
    </a:lvl6pPr>
    <a:lvl7pPr indent="1371600" defTabSz="457200">
      <a:lnSpc>
        <a:spcPct val="117999"/>
      </a:lnSpc>
      <a:defRPr sz="2200">
        <a:latin typeface="Helvetica Neue"/>
        <a:ea typeface="Helvetica Neue"/>
        <a:cs typeface="Helvetica Neue"/>
        <a:sym typeface="Helvetica Neue"/>
      </a:defRPr>
    </a:lvl7pPr>
    <a:lvl8pPr indent="1600200" defTabSz="457200">
      <a:lnSpc>
        <a:spcPct val="117999"/>
      </a:lnSpc>
      <a:defRPr sz="2200">
        <a:latin typeface="Helvetica Neue"/>
        <a:ea typeface="Helvetica Neue"/>
        <a:cs typeface="Helvetica Neue"/>
        <a:sym typeface="Helvetica Neue"/>
      </a:defRPr>
    </a:lvl8pPr>
    <a:lvl9pPr indent="1828800" defTabSz="45720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8.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showMasterSp="1" showMasterPhAnim="1">
  <p:cSld name="Titolo e sottotitolo">
    <p:bg>
      <p:bgPr>
        <a:solidFill>
          <a:srgbClr val="FFFFFF"/>
        </a:solidFill>
      </p:bgPr>
    </p:bg>
    <p:spTree>
      <p:nvGrpSpPr>
        <p:cNvPr id="1" name=""/>
        <p:cNvGrpSpPr/>
        <p:nvPr/>
      </p:nvGrpSpPr>
      <p:grpSpPr>
        <a:xfrm>
          <a:off x="0" y="0"/>
          <a:ext cx="0" cy="0"/>
          <a:chOff x="0" y="0"/>
          <a:chExt cx="0" cy="0"/>
        </a:xfrm>
      </p:grpSpPr>
      <p:sp>
        <p:nvSpPr>
          <p:cNvPr id="5" name="Shape 5"/>
          <p:cNvSpPr/>
          <p:nvPr>
            <p:ph type="title"/>
          </p:nvPr>
        </p:nvSpPr>
        <p:spPr>
          <a:xfrm>
            <a:off x="355600" y="2044700"/>
            <a:ext cx="12293600" cy="3238500"/>
          </a:xfrm>
          <a:prstGeom prst="rect">
            <a:avLst/>
          </a:prstGeom>
        </p:spPr>
        <p:txBody>
          <a:bodyPr anchor="b"/>
          <a:lstStyle/>
          <a:p>
            <a:pPr lvl="0">
              <a:defRPr cap="none" sz="1800">
                <a:solidFill>
                  <a:srgbClr val="000000"/>
                </a:solidFill>
              </a:defRPr>
            </a:pPr>
            <a:r>
              <a:rPr cap="all" sz="7200">
                <a:solidFill>
                  <a:srgbClr val="535353"/>
                </a:solidFill>
              </a:rPr>
              <a:t>Titolo Testo</a:t>
            </a:r>
          </a:p>
        </p:txBody>
      </p:sp>
      <p:sp>
        <p:nvSpPr>
          <p:cNvPr id="6" name="Shape 6"/>
          <p:cNvSpPr/>
          <p:nvPr>
            <p:ph type="body" idx="1"/>
          </p:nvPr>
        </p:nvSpPr>
        <p:spPr>
          <a:xfrm>
            <a:off x="355600" y="5270500"/>
            <a:ext cx="12293600" cy="1295400"/>
          </a:xfrm>
          <a:prstGeom prst="rect">
            <a:avLst/>
          </a:prstGeom>
        </p:spPr>
        <p:txBody>
          <a:bodyPr anchor="t"/>
          <a:lstStyle>
            <a:lvl1pPr marL="0" indent="0" algn="ctr">
              <a:lnSpc>
                <a:spcPct val="100000"/>
              </a:lnSpc>
              <a:spcBef>
                <a:spcPts val="0"/>
              </a:spcBef>
              <a:buSzTx/>
              <a:buNone/>
              <a:defRPr sz="3800"/>
            </a:lvl1pPr>
            <a:lvl2pPr marL="0" indent="228600" algn="ctr">
              <a:lnSpc>
                <a:spcPct val="100000"/>
              </a:lnSpc>
              <a:spcBef>
                <a:spcPts val="0"/>
              </a:spcBef>
              <a:buSzTx/>
              <a:buNone/>
              <a:defRPr sz="3800"/>
            </a:lvl2pPr>
            <a:lvl3pPr marL="0" indent="457200" algn="ctr">
              <a:lnSpc>
                <a:spcPct val="100000"/>
              </a:lnSpc>
              <a:spcBef>
                <a:spcPts val="0"/>
              </a:spcBef>
              <a:buSzTx/>
              <a:buNone/>
              <a:defRPr sz="3800"/>
            </a:lvl3pPr>
            <a:lvl4pPr marL="0" indent="685800" algn="ctr">
              <a:lnSpc>
                <a:spcPct val="100000"/>
              </a:lnSpc>
              <a:spcBef>
                <a:spcPts val="0"/>
              </a:spcBef>
              <a:buSzTx/>
              <a:buNone/>
              <a:defRPr sz="3800"/>
            </a:lvl4pPr>
            <a:lvl5pPr marL="0" indent="914400" algn="ctr">
              <a:lnSpc>
                <a:spcPct val="100000"/>
              </a:lnSpc>
              <a:spcBef>
                <a:spcPts val="0"/>
              </a:spcBef>
              <a:buSzTx/>
              <a:buNone/>
              <a:defRPr sz="3800"/>
            </a:lvl5pPr>
          </a:lstStyle>
          <a:p>
            <a:pPr lvl="0">
              <a:defRPr sz="1800">
                <a:solidFill>
                  <a:srgbClr val="000000"/>
                </a:solidFill>
              </a:defRPr>
            </a:pPr>
            <a:r>
              <a:rPr sz="3800">
                <a:solidFill>
                  <a:srgbClr val="535353"/>
                </a:solidFill>
              </a:rPr>
              <a:t>Corpo livello uno</a:t>
            </a:r>
            <a:endParaRPr sz="3800">
              <a:solidFill>
                <a:srgbClr val="535353"/>
              </a:solidFill>
            </a:endParaRPr>
          </a:p>
          <a:p>
            <a:pPr lvl="1">
              <a:defRPr sz="1800">
                <a:solidFill>
                  <a:srgbClr val="000000"/>
                </a:solidFill>
              </a:defRPr>
            </a:pPr>
            <a:r>
              <a:rPr sz="3800">
                <a:solidFill>
                  <a:srgbClr val="535353"/>
                </a:solidFill>
              </a:rPr>
              <a:t>Corpo livello due</a:t>
            </a:r>
            <a:endParaRPr sz="3800">
              <a:solidFill>
                <a:srgbClr val="535353"/>
              </a:solidFill>
            </a:endParaRPr>
          </a:p>
          <a:p>
            <a:pPr lvl="2">
              <a:defRPr sz="1800">
                <a:solidFill>
                  <a:srgbClr val="000000"/>
                </a:solidFill>
              </a:defRPr>
            </a:pPr>
            <a:r>
              <a:rPr sz="3800">
                <a:solidFill>
                  <a:srgbClr val="535353"/>
                </a:solidFill>
              </a:rPr>
              <a:t>Corpo livello tre</a:t>
            </a:r>
            <a:endParaRPr sz="3800">
              <a:solidFill>
                <a:srgbClr val="535353"/>
              </a:solidFill>
            </a:endParaRPr>
          </a:p>
          <a:p>
            <a:pPr lvl="3">
              <a:defRPr sz="1800">
                <a:solidFill>
                  <a:srgbClr val="000000"/>
                </a:solidFill>
              </a:defRPr>
            </a:pPr>
            <a:r>
              <a:rPr sz="3800">
                <a:solidFill>
                  <a:srgbClr val="535353"/>
                </a:solidFill>
              </a:rPr>
              <a:t>Corpo livello quattro</a:t>
            </a:r>
            <a:endParaRPr sz="3800">
              <a:solidFill>
                <a:srgbClr val="535353"/>
              </a:solidFill>
            </a:endParaRPr>
          </a:p>
          <a:p>
            <a:pPr lvl="4">
              <a:defRPr sz="1800">
                <a:solidFill>
                  <a:srgbClr val="000000"/>
                </a:solidFill>
              </a:defRPr>
            </a:pPr>
            <a:r>
              <a:rPr sz="3800">
                <a:solidFill>
                  <a:srgbClr val="535353"/>
                </a:solidFill>
              </a:rPr>
              <a:t>Livello 5</a:t>
            </a:r>
          </a:p>
        </p:txBody>
      </p:sp>
      <p:pic>
        <p:nvPicPr>
          <p:cNvPr id="7" name="LOGO_ANALIST_GROUP_TRASPARENTE.png"/>
          <p:cNvPicPr/>
          <p:nvPr/>
        </p:nvPicPr>
        <p:blipFill>
          <a:blip r:embed="rId2">
            <a:extLst/>
          </a:blip>
          <a:srcRect l="0" t="5843" r="0" b="5843"/>
          <a:stretch>
            <a:fillRect/>
          </a:stretch>
        </p:blipFill>
        <p:spPr>
          <a:xfrm>
            <a:off x="565150" y="463549"/>
            <a:ext cx="2058051" cy="403894"/>
          </a:xfrm>
          <a:prstGeom prst="rect">
            <a:avLst/>
          </a:prstGeom>
          <a:ln w="12700">
            <a:miter lim="400000"/>
          </a:ln>
        </p:spPr>
      </p:pic>
    </p:spTree>
  </p:cSld>
  <p:clrMapOvr>
    <a:masterClrMapping/>
  </p:clrMapOvr>
  <p:transitio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type="tx" showMasterSp="1" showMasterPhAnim="1">
  <p:cSld name="Citazione">
    <p:spTree>
      <p:nvGrpSpPr>
        <p:cNvPr id="1" name=""/>
        <p:cNvGrpSpPr/>
        <p:nvPr/>
      </p:nvGrpSpPr>
      <p:grpSpPr>
        <a:xfrm>
          <a:off x="0" y="0"/>
          <a:ext cx="0" cy="0"/>
          <a:chOff x="0" y="0"/>
          <a:chExt cx="0" cy="0"/>
        </a:xfrm>
      </p:grpSpPr>
    </p:spTree>
  </p:cSld>
  <p:clrMapOvr>
    <a:masterClrMapping/>
  </p:clrMapOvr>
  <p:transitio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type="tx" showMasterSp="1" showMasterPhAnim="1">
  <p:cSld name="Foto">
    <p:spTree>
      <p:nvGrpSpPr>
        <p:cNvPr id="1" name=""/>
        <p:cNvGrpSpPr/>
        <p:nvPr/>
      </p:nvGrpSpPr>
      <p:grpSpPr>
        <a:xfrm>
          <a:off x="0" y="0"/>
          <a:ext cx="0" cy="0"/>
          <a:chOff x="0" y="0"/>
          <a:chExt cx="0" cy="0"/>
        </a:xfrm>
      </p:grpSpPr>
    </p:spTree>
  </p:cSld>
  <p:clrMapOvr>
    <a:masterClrMapping/>
  </p:clrMapOvr>
  <p:transitio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type="tx" showMasterSp="1" showMasterPhAnim="1">
  <p:cSld name="Vuoto">
    <p:spTree>
      <p:nvGrpSpPr>
        <p:cNvPr id="1" name=""/>
        <p:cNvGrpSpPr/>
        <p:nvPr/>
      </p:nvGrpSpPr>
      <p:grpSpPr>
        <a:xfrm>
          <a:off x="0" y="0"/>
          <a:ext cx="0" cy="0"/>
          <a:chOff x="0" y="0"/>
          <a:chExt cx="0" cy="0"/>
        </a:xfrm>
      </p:grpSpPr>
    </p:spTree>
  </p:cSld>
  <p:clrMapOvr>
    <a:masterClrMapping/>
  </p:clrMapOvr>
  <p:transitio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type="tx" showMasterSp="1" showMasterPhAnim="1">
  <p:cSld name="Foto - Orizzontale">
    <p:spTree>
      <p:nvGrpSpPr>
        <p:cNvPr id="1" name=""/>
        <p:cNvGrpSpPr/>
        <p:nvPr/>
      </p:nvGrpSpPr>
      <p:grpSpPr>
        <a:xfrm>
          <a:off x="0" y="0"/>
          <a:ext cx="0" cy="0"/>
          <a:chOff x="0" y="0"/>
          <a:chExt cx="0" cy="0"/>
        </a:xfrm>
      </p:grpSpPr>
      <p:sp>
        <p:nvSpPr>
          <p:cNvPr id="9" name="Shape 9"/>
          <p:cNvSpPr/>
          <p:nvPr>
            <p:ph type="title"/>
          </p:nvPr>
        </p:nvSpPr>
        <p:spPr>
          <a:xfrm>
            <a:off x="1270000" y="6908800"/>
            <a:ext cx="10464800" cy="1282700"/>
          </a:xfrm>
          <a:prstGeom prst="rect">
            <a:avLst/>
          </a:prstGeom>
        </p:spPr>
        <p:txBody>
          <a:bodyPr/>
          <a:lstStyle/>
          <a:p>
            <a:pPr lvl="0">
              <a:defRPr cap="none" sz="1800">
                <a:solidFill>
                  <a:srgbClr val="000000"/>
                </a:solidFill>
              </a:defRPr>
            </a:pPr>
            <a:r>
              <a:rPr cap="all" sz="7200">
                <a:solidFill>
                  <a:srgbClr val="535353"/>
                </a:solidFill>
              </a:rPr>
              <a:t>Titolo Testo</a:t>
            </a:r>
          </a:p>
        </p:txBody>
      </p:sp>
      <p:sp>
        <p:nvSpPr>
          <p:cNvPr id="10" name="Shape 10"/>
          <p:cNvSpPr/>
          <p:nvPr>
            <p:ph type="body" idx="1"/>
          </p:nvPr>
        </p:nvSpPr>
        <p:spPr>
          <a:xfrm>
            <a:off x="1270000" y="8191500"/>
            <a:ext cx="10464800" cy="1130300"/>
          </a:xfrm>
          <a:prstGeom prst="rect">
            <a:avLst/>
          </a:prstGeom>
        </p:spPr>
        <p:txBody>
          <a:bodyPr anchor="t"/>
          <a:lstStyle>
            <a:lvl1pPr marL="0" indent="0" algn="ctr">
              <a:lnSpc>
                <a:spcPct val="100000"/>
              </a:lnSpc>
              <a:spcBef>
                <a:spcPts val="0"/>
              </a:spcBef>
              <a:buSzTx/>
              <a:buNone/>
              <a:defRPr sz="3800"/>
            </a:lvl1pPr>
            <a:lvl2pPr marL="0" indent="228600" algn="ctr">
              <a:lnSpc>
                <a:spcPct val="100000"/>
              </a:lnSpc>
              <a:spcBef>
                <a:spcPts val="0"/>
              </a:spcBef>
              <a:buSzTx/>
              <a:buNone/>
              <a:defRPr sz="3800"/>
            </a:lvl2pPr>
            <a:lvl3pPr marL="0" indent="457200" algn="ctr">
              <a:lnSpc>
                <a:spcPct val="100000"/>
              </a:lnSpc>
              <a:spcBef>
                <a:spcPts val="0"/>
              </a:spcBef>
              <a:buSzTx/>
              <a:buNone/>
              <a:defRPr sz="3800"/>
            </a:lvl3pPr>
            <a:lvl4pPr marL="0" indent="685800" algn="ctr">
              <a:lnSpc>
                <a:spcPct val="100000"/>
              </a:lnSpc>
              <a:spcBef>
                <a:spcPts val="0"/>
              </a:spcBef>
              <a:buSzTx/>
              <a:buNone/>
              <a:defRPr sz="3800"/>
            </a:lvl4pPr>
            <a:lvl5pPr marL="0" indent="914400" algn="ctr">
              <a:lnSpc>
                <a:spcPct val="100000"/>
              </a:lnSpc>
              <a:spcBef>
                <a:spcPts val="0"/>
              </a:spcBef>
              <a:buSzTx/>
              <a:buNone/>
              <a:defRPr sz="3800"/>
            </a:lvl5pPr>
          </a:lstStyle>
          <a:p>
            <a:pPr lvl="0">
              <a:defRPr sz="1800">
                <a:solidFill>
                  <a:srgbClr val="000000"/>
                </a:solidFill>
              </a:defRPr>
            </a:pPr>
            <a:r>
              <a:rPr sz="3800">
                <a:solidFill>
                  <a:srgbClr val="535353"/>
                </a:solidFill>
              </a:rPr>
              <a:t>Corpo livello uno</a:t>
            </a:r>
            <a:endParaRPr sz="3800">
              <a:solidFill>
                <a:srgbClr val="535353"/>
              </a:solidFill>
            </a:endParaRPr>
          </a:p>
          <a:p>
            <a:pPr lvl="1">
              <a:defRPr sz="1800">
                <a:solidFill>
                  <a:srgbClr val="000000"/>
                </a:solidFill>
              </a:defRPr>
            </a:pPr>
            <a:r>
              <a:rPr sz="3800">
                <a:solidFill>
                  <a:srgbClr val="535353"/>
                </a:solidFill>
              </a:rPr>
              <a:t>Corpo livello due</a:t>
            </a:r>
            <a:endParaRPr sz="3800">
              <a:solidFill>
                <a:srgbClr val="535353"/>
              </a:solidFill>
            </a:endParaRPr>
          </a:p>
          <a:p>
            <a:pPr lvl="2">
              <a:defRPr sz="1800">
                <a:solidFill>
                  <a:srgbClr val="000000"/>
                </a:solidFill>
              </a:defRPr>
            </a:pPr>
            <a:r>
              <a:rPr sz="3800">
                <a:solidFill>
                  <a:srgbClr val="535353"/>
                </a:solidFill>
              </a:rPr>
              <a:t>Corpo livello tre</a:t>
            </a:r>
            <a:endParaRPr sz="3800">
              <a:solidFill>
                <a:srgbClr val="535353"/>
              </a:solidFill>
            </a:endParaRPr>
          </a:p>
          <a:p>
            <a:pPr lvl="3">
              <a:defRPr sz="1800">
                <a:solidFill>
                  <a:srgbClr val="000000"/>
                </a:solidFill>
              </a:defRPr>
            </a:pPr>
            <a:r>
              <a:rPr sz="3800">
                <a:solidFill>
                  <a:srgbClr val="535353"/>
                </a:solidFill>
              </a:rPr>
              <a:t>Corpo livello quattro</a:t>
            </a:r>
            <a:endParaRPr sz="3800">
              <a:solidFill>
                <a:srgbClr val="535353"/>
              </a:solidFill>
            </a:endParaRPr>
          </a:p>
          <a:p>
            <a:pPr lvl="4">
              <a:defRPr sz="1800">
                <a:solidFill>
                  <a:srgbClr val="000000"/>
                </a:solidFill>
              </a:defRPr>
            </a:pPr>
            <a:r>
              <a:rPr sz="3800">
                <a:solidFill>
                  <a:srgbClr val="535353"/>
                </a:solidFill>
              </a:rPr>
              <a:t>Livello 5</a:t>
            </a:r>
          </a:p>
        </p:txBody>
      </p:sp>
      <p:pic>
        <p:nvPicPr>
          <p:cNvPr id="11" name="LOGO_ANALIST_GROUP_TRASPARENTE.png"/>
          <p:cNvPicPr/>
          <p:nvPr/>
        </p:nvPicPr>
        <p:blipFill>
          <a:blip r:embed="rId2">
            <a:extLst/>
          </a:blip>
          <a:srcRect l="0" t="5843" r="0" b="5843"/>
          <a:stretch>
            <a:fillRect/>
          </a:stretch>
        </p:blipFill>
        <p:spPr>
          <a:xfrm>
            <a:off x="565150" y="463549"/>
            <a:ext cx="2058051" cy="403894"/>
          </a:xfrm>
          <a:prstGeom prst="rect">
            <a:avLst/>
          </a:prstGeom>
          <a:ln w="12700">
            <a:miter lim="400000"/>
          </a:ln>
        </p:spPr>
      </p:pic>
    </p:spTree>
  </p:cSld>
  <p:clrMapOvr>
    <a:masterClrMapping/>
  </p:clrMapOvr>
  <p:transitio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type="tx" showMasterSp="1" showMasterPhAnim="1">
  <p:cSld name="Titolo - Centrato">
    <p:spTree>
      <p:nvGrpSpPr>
        <p:cNvPr id="1" name=""/>
        <p:cNvGrpSpPr/>
        <p:nvPr/>
      </p:nvGrpSpPr>
      <p:grpSpPr>
        <a:xfrm>
          <a:off x="0" y="0"/>
          <a:ext cx="0" cy="0"/>
          <a:chOff x="0" y="0"/>
          <a:chExt cx="0" cy="0"/>
        </a:xfrm>
      </p:grpSpPr>
      <p:sp>
        <p:nvSpPr>
          <p:cNvPr id="13" name="Shape 13"/>
          <p:cNvSpPr/>
          <p:nvPr>
            <p:ph type="title"/>
          </p:nvPr>
        </p:nvSpPr>
        <p:spPr>
          <a:xfrm>
            <a:off x="355600" y="3251200"/>
            <a:ext cx="12293600" cy="3238500"/>
          </a:xfrm>
          <a:prstGeom prst="rect">
            <a:avLst/>
          </a:prstGeom>
        </p:spPr>
        <p:txBody>
          <a:bodyPr/>
          <a:lstStyle/>
          <a:p>
            <a:pPr lvl="0">
              <a:defRPr cap="none" sz="1800">
                <a:solidFill>
                  <a:srgbClr val="000000"/>
                </a:solidFill>
              </a:defRPr>
            </a:pPr>
            <a:r>
              <a:rPr cap="all" sz="7200">
                <a:solidFill>
                  <a:srgbClr val="535353"/>
                </a:solidFill>
              </a:rPr>
              <a:t>Titolo Testo</a:t>
            </a:r>
          </a:p>
        </p:txBody>
      </p:sp>
    </p:spTree>
  </p:cSld>
  <p:clrMapOvr>
    <a:masterClrMapping/>
  </p:clrMapOvr>
  <p:transitio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type="tx" showMasterSp="1" showMasterPhAnim="1">
  <p:cSld name="Foto - Verticale">
    <p:spTree>
      <p:nvGrpSpPr>
        <p:cNvPr id="1" name=""/>
        <p:cNvGrpSpPr/>
        <p:nvPr/>
      </p:nvGrpSpPr>
      <p:grpSpPr>
        <a:xfrm>
          <a:off x="0" y="0"/>
          <a:ext cx="0" cy="0"/>
          <a:chOff x="0" y="0"/>
          <a:chExt cx="0" cy="0"/>
        </a:xfrm>
      </p:grpSpPr>
      <p:sp>
        <p:nvSpPr>
          <p:cNvPr id="15" name="Shape 15"/>
          <p:cNvSpPr/>
          <p:nvPr>
            <p:ph type="title"/>
          </p:nvPr>
        </p:nvSpPr>
        <p:spPr>
          <a:xfrm>
            <a:off x="355600" y="1016000"/>
            <a:ext cx="5892800" cy="3886200"/>
          </a:xfrm>
          <a:prstGeom prst="rect">
            <a:avLst/>
          </a:prstGeom>
        </p:spPr>
        <p:txBody>
          <a:bodyPr anchor="b"/>
          <a:lstStyle/>
          <a:p>
            <a:pPr lvl="0">
              <a:defRPr cap="none" sz="1800">
                <a:solidFill>
                  <a:srgbClr val="000000"/>
                </a:solidFill>
              </a:defRPr>
            </a:pPr>
            <a:r>
              <a:rPr cap="all" sz="7200">
                <a:solidFill>
                  <a:srgbClr val="535353"/>
                </a:solidFill>
              </a:rPr>
              <a:t>Titolo Testo</a:t>
            </a:r>
          </a:p>
        </p:txBody>
      </p:sp>
      <p:sp>
        <p:nvSpPr>
          <p:cNvPr id="16" name="Shape 16"/>
          <p:cNvSpPr/>
          <p:nvPr>
            <p:ph type="body" idx="1"/>
          </p:nvPr>
        </p:nvSpPr>
        <p:spPr>
          <a:xfrm>
            <a:off x="355600" y="4889500"/>
            <a:ext cx="5892800" cy="3886200"/>
          </a:xfrm>
          <a:prstGeom prst="rect">
            <a:avLst/>
          </a:prstGeom>
        </p:spPr>
        <p:txBody>
          <a:bodyPr anchor="t"/>
          <a:lstStyle>
            <a:lvl1pPr marL="0" indent="0" algn="ctr">
              <a:lnSpc>
                <a:spcPct val="100000"/>
              </a:lnSpc>
              <a:spcBef>
                <a:spcPts val="0"/>
              </a:spcBef>
              <a:buSzTx/>
              <a:buNone/>
              <a:defRPr sz="3800"/>
            </a:lvl1pPr>
            <a:lvl2pPr marL="0" indent="228600" algn="ctr">
              <a:lnSpc>
                <a:spcPct val="100000"/>
              </a:lnSpc>
              <a:spcBef>
                <a:spcPts val="0"/>
              </a:spcBef>
              <a:buSzTx/>
              <a:buNone/>
              <a:defRPr sz="3800"/>
            </a:lvl2pPr>
            <a:lvl3pPr marL="0" indent="457200" algn="ctr">
              <a:lnSpc>
                <a:spcPct val="100000"/>
              </a:lnSpc>
              <a:spcBef>
                <a:spcPts val="0"/>
              </a:spcBef>
              <a:buSzTx/>
              <a:buNone/>
              <a:defRPr sz="3800"/>
            </a:lvl3pPr>
            <a:lvl4pPr marL="0" indent="685800" algn="ctr">
              <a:lnSpc>
                <a:spcPct val="100000"/>
              </a:lnSpc>
              <a:spcBef>
                <a:spcPts val="0"/>
              </a:spcBef>
              <a:buSzTx/>
              <a:buNone/>
              <a:defRPr sz="3800"/>
            </a:lvl4pPr>
            <a:lvl5pPr marL="0" indent="914400" algn="ctr">
              <a:lnSpc>
                <a:spcPct val="100000"/>
              </a:lnSpc>
              <a:spcBef>
                <a:spcPts val="0"/>
              </a:spcBef>
              <a:buSzTx/>
              <a:buNone/>
              <a:defRPr sz="3800"/>
            </a:lvl5pPr>
          </a:lstStyle>
          <a:p>
            <a:pPr lvl="0">
              <a:defRPr sz="1800">
                <a:solidFill>
                  <a:srgbClr val="000000"/>
                </a:solidFill>
              </a:defRPr>
            </a:pPr>
            <a:r>
              <a:rPr sz="3800">
                <a:solidFill>
                  <a:srgbClr val="535353"/>
                </a:solidFill>
              </a:rPr>
              <a:t>Corpo livello uno</a:t>
            </a:r>
            <a:endParaRPr sz="3800">
              <a:solidFill>
                <a:srgbClr val="535353"/>
              </a:solidFill>
            </a:endParaRPr>
          </a:p>
          <a:p>
            <a:pPr lvl="1">
              <a:defRPr sz="1800">
                <a:solidFill>
                  <a:srgbClr val="000000"/>
                </a:solidFill>
              </a:defRPr>
            </a:pPr>
            <a:r>
              <a:rPr sz="3800">
                <a:solidFill>
                  <a:srgbClr val="535353"/>
                </a:solidFill>
              </a:rPr>
              <a:t>Corpo livello due</a:t>
            </a:r>
            <a:endParaRPr sz="3800">
              <a:solidFill>
                <a:srgbClr val="535353"/>
              </a:solidFill>
            </a:endParaRPr>
          </a:p>
          <a:p>
            <a:pPr lvl="2">
              <a:defRPr sz="1800">
                <a:solidFill>
                  <a:srgbClr val="000000"/>
                </a:solidFill>
              </a:defRPr>
            </a:pPr>
            <a:r>
              <a:rPr sz="3800">
                <a:solidFill>
                  <a:srgbClr val="535353"/>
                </a:solidFill>
              </a:rPr>
              <a:t>Corpo livello tre</a:t>
            </a:r>
            <a:endParaRPr sz="3800">
              <a:solidFill>
                <a:srgbClr val="535353"/>
              </a:solidFill>
            </a:endParaRPr>
          </a:p>
          <a:p>
            <a:pPr lvl="3">
              <a:defRPr sz="1800">
                <a:solidFill>
                  <a:srgbClr val="000000"/>
                </a:solidFill>
              </a:defRPr>
            </a:pPr>
            <a:r>
              <a:rPr sz="3800">
                <a:solidFill>
                  <a:srgbClr val="535353"/>
                </a:solidFill>
              </a:rPr>
              <a:t>Corpo livello quattro</a:t>
            </a:r>
            <a:endParaRPr sz="3800">
              <a:solidFill>
                <a:srgbClr val="535353"/>
              </a:solidFill>
            </a:endParaRPr>
          </a:p>
          <a:p>
            <a:pPr lvl="4">
              <a:defRPr sz="1800">
                <a:solidFill>
                  <a:srgbClr val="000000"/>
                </a:solidFill>
              </a:defRPr>
            </a:pPr>
            <a:r>
              <a:rPr sz="3800">
                <a:solidFill>
                  <a:srgbClr val="535353"/>
                </a:solidFill>
              </a:rPr>
              <a:t>Livello 5</a:t>
            </a:r>
          </a:p>
        </p:txBody>
      </p:sp>
    </p:spTree>
  </p:cSld>
  <p:clrMapOvr>
    <a:masterClrMapping/>
  </p:clrMapOvr>
  <p:transitio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type="tx" showMasterSp="1" showMasterPhAnim="1">
  <p:cSld name="Titolo - In alto">
    <p:spTree>
      <p:nvGrpSpPr>
        <p:cNvPr id="1" name=""/>
        <p:cNvGrpSpPr/>
        <p:nvPr/>
      </p:nvGrpSpPr>
      <p:grpSpPr>
        <a:xfrm>
          <a:off x="0" y="0"/>
          <a:ext cx="0" cy="0"/>
          <a:chOff x="0" y="0"/>
          <a:chExt cx="0" cy="0"/>
        </a:xfrm>
      </p:grpSpPr>
      <p:sp>
        <p:nvSpPr>
          <p:cNvPr id="18" name="Shape 18"/>
          <p:cNvSpPr/>
          <p:nvPr>
            <p:ph type="title"/>
          </p:nvPr>
        </p:nvSpPr>
        <p:spPr>
          <a:prstGeom prst="rect">
            <a:avLst/>
          </a:prstGeom>
        </p:spPr>
        <p:txBody>
          <a:bodyPr/>
          <a:lstStyle/>
          <a:p>
            <a:pPr lvl="0">
              <a:defRPr cap="none" sz="1800">
                <a:solidFill>
                  <a:srgbClr val="000000"/>
                </a:solidFill>
              </a:defRPr>
            </a:pPr>
            <a:r>
              <a:rPr cap="all" sz="7200">
                <a:solidFill>
                  <a:srgbClr val="535353"/>
                </a:solidFill>
              </a:rPr>
              <a:t>Titolo Testo</a:t>
            </a:r>
          </a:p>
        </p:txBody>
      </p:sp>
    </p:spTree>
  </p:cSld>
  <p:clrMapOvr>
    <a:masterClrMapping/>
  </p:clrMapOvr>
  <p:transitio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type="tx" showMasterSp="1" showMasterPhAnim="1">
  <p:cSld name="Titolo e punti elenco">
    <p:spTree>
      <p:nvGrpSpPr>
        <p:cNvPr id="1" name=""/>
        <p:cNvGrpSpPr/>
        <p:nvPr/>
      </p:nvGrpSpPr>
      <p:grpSpPr>
        <a:xfrm>
          <a:off x="0" y="0"/>
          <a:ext cx="0" cy="0"/>
          <a:chOff x="0" y="0"/>
          <a:chExt cx="0" cy="0"/>
        </a:xfrm>
      </p:grpSpPr>
      <p:sp>
        <p:nvSpPr>
          <p:cNvPr id="20" name="Shape 20"/>
          <p:cNvSpPr/>
          <p:nvPr>
            <p:ph type="title"/>
          </p:nvPr>
        </p:nvSpPr>
        <p:spPr>
          <a:prstGeom prst="rect">
            <a:avLst/>
          </a:prstGeom>
        </p:spPr>
        <p:txBody>
          <a:bodyPr/>
          <a:lstStyle/>
          <a:p>
            <a:pPr lvl="0">
              <a:defRPr cap="none" sz="1800">
                <a:solidFill>
                  <a:srgbClr val="000000"/>
                </a:solidFill>
              </a:defRPr>
            </a:pPr>
            <a:r>
              <a:rPr cap="all" sz="7200">
                <a:solidFill>
                  <a:srgbClr val="535353"/>
                </a:solidFill>
              </a:rPr>
              <a:t>Titolo Testo</a:t>
            </a:r>
          </a:p>
        </p:txBody>
      </p:sp>
      <p:sp>
        <p:nvSpPr>
          <p:cNvPr id="21" name="Shape 21"/>
          <p:cNvSpPr/>
          <p:nvPr>
            <p:ph type="body" idx="1"/>
          </p:nvPr>
        </p:nvSpPr>
        <p:spPr>
          <a:prstGeom prst="rect">
            <a:avLst/>
          </a:prstGeom>
        </p:spPr>
        <p:txBody>
          <a:bodyPr/>
          <a:lstStyle/>
          <a:p>
            <a:pPr lvl="0">
              <a:defRPr sz="1800">
                <a:solidFill>
                  <a:srgbClr val="000000"/>
                </a:solidFill>
              </a:defRPr>
            </a:pPr>
            <a:r>
              <a:rPr sz="4600">
                <a:solidFill>
                  <a:srgbClr val="535353"/>
                </a:solidFill>
              </a:rPr>
              <a:t>Corpo livello uno</a:t>
            </a:r>
            <a:endParaRPr sz="4600">
              <a:solidFill>
                <a:srgbClr val="535353"/>
              </a:solidFill>
            </a:endParaRPr>
          </a:p>
          <a:p>
            <a:pPr lvl="1">
              <a:defRPr sz="1800">
                <a:solidFill>
                  <a:srgbClr val="000000"/>
                </a:solidFill>
              </a:defRPr>
            </a:pPr>
            <a:r>
              <a:rPr sz="4600">
                <a:solidFill>
                  <a:srgbClr val="535353"/>
                </a:solidFill>
              </a:rPr>
              <a:t>Corpo livello due</a:t>
            </a:r>
            <a:endParaRPr sz="4600">
              <a:solidFill>
                <a:srgbClr val="535353"/>
              </a:solidFill>
            </a:endParaRPr>
          </a:p>
          <a:p>
            <a:pPr lvl="2">
              <a:defRPr sz="1800">
                <a:solidFill>
                  <a:srgbClr val="000000"/>
                </a:solidFill>
              </a:defRPr>
            </a:pPr>
            <a:r>
              <a:rPr sz="4600">
                <a:solidFill>
                  <a:srgbClr val="535353"/>
                </a:solidFill>
              </a:rPr>
              <a:t>Corpo livello tre</a:t>
            </a:r>
            <a:endParaRPr sz="4600">
              <a:solidFill>
                <a:srgbClr val="535353"/>
              </a:solidFill>
            </a:endParaRPr>
          </a:p>
          <a:p>
            <a:pPr lvl="3">
              <a:defRPr sz="1800">
                <a:solidFill>
                  <a:srgbClr val="000000"/>
                </a:solidFill>
              </a:defRPr>
            </a:pPr>
            <a:r>
              <a:rPr sz="4600">
                <a:solidFill>
                  <a:srgbClr val="535353"/>
                </a:solidFill>
              </a:rPr>
              <a:t>Corpo livello quattro</a:t>
            </a:r>
            <a:endParaRPr sz="4600">
              <a:solidFill>
                <a:srgbClr val="535353"/>
              </a:solidFill>
            </a:endParaRPr>
          </a:p>
          <a:p>
            <a:pPr lvl="4">
              <a:defRPr sz="1800">
                <a:solidFill>
                  <a:srgbClr val="000000"/>
                </a:solidFill>
              </a:defRPr>
            </a:pPr>
            <a:r>
              <a:rPr sz="4600">
                <a:solidFill>
                  <a:srgbClr val="535353"/>
                </a:solidFill>
              </a:rPr>
              <a:t>Livello 5</a:t>
            </a:r>
          </a:p>
        </p:txBody>
      </p:sp>
    </p:spTree>
  </p:cSld>
  <p:clrMapOvr>
    <a:masterClrMapping/>
  </p:clrMapOvr>
  <p:transitio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type="tx" showMasterSp="1" showMasterPhAnim="1">
  <p:cSld name="Titolo, punti elenco e foto">
    <p:bg>
      <p:bgPr>
        <a:solidFill>
          <a:srgbClr val="FFFFFF"/>
        </a:solidFill>
      </p:bgPr>
    </p:bg>
    <p:spTree>
      <p:nvGrpSpPr>
        <p:cNvPr id="1" name=""/>
        <p:cNvGrpSpPr/>
        <p:nvPr/>
      </p:nvGrpSpPr>
      <p:grpSpPr>
        <a:xfrm>
          <a:off x="0" y="0"/>
          <a:ext cx="0" cy="0"/>
          <a:chOff x="0" y="0"/>
          <a:chExt cx="0" cy="0"/>
        </a:xfrm>
      </p:grpSpPr>
      <p:sp>
        <p:nvSpPr>
          <p:cNvPr id="23" name="Shape 23"/>
          <p:cNvSpPr/>
          <p:nvPr>
            <p:ph type="title"/>
          </p:nvPr>
        </p:nvSpPr>
        <p:spPr>
          <a:xfrm>
            <a:off x="355600" y="905668"/>
            <a:ext cx="12293600" cy="1786732"/>
          </a:xfrm>
          <a:prstGeom prst="rect">
            <a:avLst/>
          </a:prstGeom>
        </p:spPr>
        <p:txBody>
          <a:bodyPr/>
          <a:lstStyle>
            <a:lvl1pPr>
              <a:defRPr sz="6000"/>
            </a:lvl1pPr>
          </a:lstStyle>
          <a:p>
            <a:pPr lvl="0">
              <a:defRPr cap="none" sz="1800">
                <a:solidFill>
                  <a:srgbClr val="000000"/>
                </a:solidFill>
              </a:defRPr>
            </a:pPr>
            <a:r>
              <a:rPr cap="all" sz="6000">
                <a:solidFill>
                  <a:srgbClr val="535353"/>
                </a:solidFill>
              </a:rPr>
              <a:t>Titolo Testo</a:t>
            </a:r>
          </a:p>
        </p:txBody>
      </p:sp>
      <p:sp>
        <p:nvSpPr>
          <p:cNvPr id="24" name="Shape 24"/>
          <p:cNvSpPr/>
          <p:nvPr>
            <p:ph type="body" idx="1"/>
          </p:nvPr>
        </p:nvSpPr>
        <p:spPr>
          <a:xfrm>
            <a:off x="355600" y="2730500"/>
            <a:ext cx="5892800" cy="6299200"/>
          </a:xfrm>
          <a:prstGeom prst="rect">
            <a:avLst/>
          </a:prstGeom>
        </p:spPr>
        <p:txBody>
          <a:bodyPr/>
          <a:lstStyle>
            <a:lvl1pPr marL="431800" indent="-431800">
              <a:lnSpc>
                <a:spcPct val="100000"/>
              </a:lnSpc>
              <a:spcBef>
                <a:spcPts val="3800"/>
              </a:spcBef>
              <a:defRPr sz="3800"/>
            </a:lvl1pPr>
            <a:lvl2pPr marL="863600" indent="-431800">
              <a:lnSpc>
                <a:spcPct val="100000"/>
              </a:lnSpc>
              <a:spcBef>
                <a:spcPts val="3800"/>
              </a:spcBef>
              <a:defRPr sz="3800"/>
            </a:lvl2pPr>
            <a:lvl3pPr marL="1295400" indent="-431800">
              <a:lnSpc>
                <a:spcPct val="100000"/>
              </a:lnSpc>
              <a:spcBef>
                <a:spcPts val="3800"/>
              </a:spcBef>
              <a:defRPr sz="3800"/>
            </a:lvl3pPr>
            <a:lvl4pPr marL="1727200" indent="-431800">
              <a:lnSpc>
                <a:spcPct val="100000"/>
              </a:lnSpc>
              <a:spcBef>
                <a:spcPts val="3800"/>
              </a:spcBef>
              <a:defRPr sz="3800"/>
            </a:lvl4pPr>
            <a:lvl5pPr marL="2159000" indent="-431800">
              <a:lnSpc>
                <a:spcPct val="100000"/>
              </a:lnSpc>
              <a:spcBef>
                <a:spcPts val="3800"/>
              </a:spcBef>
              <a:defRPr sz="3800"/>
            </a:lvl5pPr>
          </a:lstStyle>
          <a:p>
            <a:pPr lvl="0">
              <a:defRPr sz="1800">
                <a:solidFill>
                  <a:srgbClr val="000000"/>
                </a:solidFill>
              </a:defRPr>
            </a:pPr>
            <a:r>
              <a:rPr sz="3800">
                <a:solidFill>
                  <a:srgbClr val="535353"/>
                </a:solidFill>
              </a:rPr>
              <a:t>Corpo livello uno</a:t>
            </a:r>
            <a:endParaRPr sz="3800">
              <a:solidFill>
                <a:srgbClr val="535353"/>
              </a:solidFill>
            </a:endParaRPr>
          </a:p>
          <a:p>
            <a:pPr lvl="1">
              <a:defRPr sz="1800">
                <a:solidFill>
                  <a:srgbClr val="000000"/>
                </a:solidFill>
              </a:defRPr>
            </a:pPr>
            <a:r>
              <a:rPr sz="3800">
                <a:solidFill>
                  <a:srgbClr val="535353"/>
                </a:solidFill>
              </a:rPr>
              <a:t>Corpo livello due</a:t>
            </a:r>
            <a:endParaRPr sz="3800">
              <a:solidFill>
                <a:srgbClr val="535353"/>
              </a:solidFill>
            </a:endParaRPr>
          </a:p>
          <a:p>
            <a:pPr lvl="2">
              <a:defRPr sz="1800">
                <a:solidFill>
                  <a:srgbClr val="000000"/>
                </a:solidFill>
              </a:defRPr>
            </a:pPr>
            <a:r>
              <a:rPr sz="3800">
                <a:solidFill>
                  <a:srgbClr val="535353"/>
                </a:solidFill>
              </a:rPr>
              <a:t>Corpo livello tre</a:t>
            </a:r>
            <a:endParaRPr sz="3800">
              <a:solidFill>
                <a:srgbClr val="535353"/>
              </a:solidFill>
            </a:endParaRPr>
          </a:p>
          <a:p>
            <a:pPr lvl="3">
              <a:defRPr sz="1800">
                <a:solidFill>
                  <a:srgbClr val="000000"/>
                </a:solidFill>
              </a:defRPr>
            </a:pPr>
            <a:r>
              <a:rPr sz="3800">
                <a:solidFill>
                  <a:srgbClr val="535353"/>
                </a:solidFill>
              </a:rPr>
              <a:t>Corpo livello quattro</a:t>
            </a:r>
            <a:endParaRPr sz="3800">
              <a:solidFill>
                <a:srgbClr val="535353"/>
              </a:solidFill>
            </a:endParaRPr>
          </a:p>
          <a:p>
            <a:pPr lvl="4">
              <a:defRPr sz="1800">
                <a:solidFill>
                  <a:srgbClr val="000000"/>
                </a:solidFill>
              </a:defRPr>
            </a:pPr>
            <a:r>
              <a:rPr sz="3800">
                <a:solidFill>
                  <a:srgbClr val="535353"/>
                </a:solidFill>
              </a:rPr>
              <a:t>Livello 5</a:t>
            </a:r>
          </a:p>
        </p:txBody>
      </p:sp>
      <p:pic>
        <p:nvPicPr>
          <p:cNvPr id="25" name="LOGO_ANALIST_GROUP_TRASPARENTE.png"/>
          <p:cNvPicPr/>
          <p:nvPr/>
        </p:nvPicPr>
        <p:blipFill>
          <a:blip r:embed="rId2">
            <a:extLst/>
          </a:blip>
          <a:srcRect l="0" t="5843" r="0" b="5843"/>
          <a:stretch>
            <a:fillRect/>
          </a:stretch>
        </p:blipFill>
        <p:spPr>
          <a:xfrm>
            <a:off x="565150" y="463549"/>
            <a:ext cx="2058051" cy="403894"/>
          </a:xfrm>
          <a:prstGeom prst="rect">
            <a:avLst/>
          </a:prstGeom>
          <a:ln w="12700">
            <a:miter lim="400000"/>
          </a:ln>
        </p:spPr>
      </p:pic>
    </p:spTree>
  </p:cSld>
  <p:clrMapOvr>
    <a:masterClrMapping/>
  </p:clrMapOvr>
  <p:transitio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type="tx" showMasterSp="1" showMasterPhAnim="1">
  <p:cSld name="Punti elenco">
    <p:spTree>
      <p:nvGrpSpPr>
        <p:cNvPr id="1" name=""/>
        <p:cNvGrpSpPr/>
        <p:nvPr/>
      </p:nvGrpSpPr>
      <p:grpSpPr>
        <a:xfrm>
          <a:off x="0" y="0"/>
          <a:ext cx="0" cy="0"/>
          <a:chOff x="0" y="0"/>
          <a:chExt cx="0" cy="0"/>
        </a:xfrm>
      </p:grpSpPr>
      <p:sp>
        <p:nvSpPr>
          <p:cNvPr id="27" name="Shape 27"/>
          <p:cNvSpPr/>
          <p:nvPr>
            <p:ph type="body" idx="1"/>
          </p:nvPr>
        </p:nvSpPr>
        <p:spPr>
          <a:xfrm>
            <a:off x="762000" y="762000"/>
            <a:ext cx="11468100" cy="8216900"/>
          </a:xfrm>
          <a:prstGeom prst="rect">
            <a:avLst/>
          </a:prstGeom>
        </p:spPr>
        <p:txBody>
          <a:bodyPr/>
          <a:lstStyle/>
          <a:p>
            <a:pPr lvl="0">
              <a:defRPr sz="1800">
                <a:solidFill>
                  <a:srgbClr val="000000"/>
                </a:solidFill>
              </a:defRPr>
            </a:pPr>
            <a:r>
              <a:rPr sz="4600">
                <a:solidFill>
                  <a:srgbClr val="535353"/>
                </a:solidFill>
              </a:rPr>
              <a:t>Corpo livello uno</a:t>
            </a:r>
            <a:endParaRPr sz="4600">
              <a:solidFill>
                <a:srgbClr val="535353"/>
              </a:solidFill>
            </a:endParaRPr>
          </a:p>
          <a:p>
            <a:pPr lvl="1">
              <a:defRPr sz="1800">
                <a:solidFill>
                  <a:srgbClr val="000000"/>
                </a:solidFill>
              </a:defRPr>
            </a:pPr>
            <a:r>
              <a:rPr sz="4600">
                <a:solidFill>
                  <a:srgbClr val="535353"/>
                </a:solidFill>
              </a:rPr>
              <a:t>Corpo livello due</a:t>
            </a:r>
            <a:endParaRPr sz="4600">
              <a:solidFill>
                <a:srgbClr val="535353"/>
              </a:solidFill>
            </a:endParaRPr>
          </a:p>
          <a:p>
            <a:pPr lvl="2">
              <a:defRPr sz="1800">
                <a:solidFill>
                  <a:srgbClr val="000000"/>
                </a:solidFill>
              </a:defRPr>
            </a:pPr>
            <a:r>
              <a:rPr sz="4600">
                <a:solidFill>
                  <a:srgbClr val="535353"/>
                </a:solidFill>
              </a:rPr>
              <a:t>Corpo livello tre</a:t>
            </a:r>
            <a:endParaRPr sz="4600">
              <a:solidFill>
                <a:srgbClr val="535353"/>
              </a:solidFill>
            </a:endParaRPr>
          </a:p>
          <a:p>
            <a:pPr lvl="3">
              <a:defRPr sz="1800">
                <a:solidFill>
                  <a:srgbClr val="000000"/>
                </a:solidFill>
              </a:defRPr>
            </a:pPr>
            <a:r>
              <a:rPr sz="4600">
                <a:solidFill>
                  <a:srgbClr val="535353"/>
                </a:solidFill>
              </a:rPr>
              <a:t>Corpo livello quattro</a:t>
            </a:r>
            <a:endParaRPr sz="4600">
              <a:solidFill>
                <a:srgbClr val="535353"/>
              </a:solidFill>
            </a:endParaRPr>
          </a:p>
          <a:p>
            <a:pPr lvl="4">
              <a:defRPr sz="1800">
                <a:solidFill>
                  <a:srgbClr val="000000"/>
                </a:solidFill>
              </a:defRPr>
            </a:pPr>
            <a:r>
              <a:rPr sz="4600">
                <a:solidFill>
                  <a:srgbClr val="535353"/>
                </a:solidFill>
              </a:rPr>
              <a:t>Livello 5</a:t>
            </a:r>
          </a:p>
        </p:txBody>
      </p:sp>
    </p:spTree>
  </p:cSld>
  <p:clrMapOvr>
    <a:masterClrMapping/>
  </p:clrMapOvr>
  <p:transitio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type="tx" showMasterSp="1" showMasterPhAnim="1">
  <p:cSld name="Foto - 3 per pagina">
    <p:spTree>
      <p:nvGrpSpPr>
        <p:cNvPr id="1" name=""/>
        <p:cNvGrpSpPr/>
        <p:nvPr/>
      </p:nvGrpSpPr>
      <p:grpSpPr>
        <a:xfrm>
          <a:off x="0" y="0"/>
          <a:ext cx="0" cy="0"/>
          <a:chOff x="0" y="0"/>
          <a:chExt cx="0" cy="0"/>
        </a:xfrm>
      </p:grpSpPr>
    </p:spTree>
  </p:cSld>
  <p:clrMapOvr>
    <a:masterClrMapping/>
  </p:clrMapOvr>
  <p:transition spd="med" advClick="1"/>
</p:sldLayout>
</file>

<file path=ppt/slideMasters/_rels/slideMaster1.xml.rels><?xml version="1.0" encoding="UTF-8" standalone="yes"?><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jpeg"/><Relationship Id="rId3" Type="http://schemas.openxmlformats.org/officeDocument/2006/relationships/slideLayout" Target="../slideLayouts/slideLayout1.xml"/><Relationship Id="rId4" Type="http://schemas.openxmlformats.org/officeDocument/2006/relationships/slideLayout" Target="../slideLayouts/slideLayout2.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 Id="rId9" Type="http://schemas.openxmlformats.org/officeDocument/2006/relationships/slideLayout" Target="../slideLayouts/slideLayout7.xml"/><Relationship Id="rId10" Type="http://schemas.openxmlformats.org/officeDocument/2006/relationships/slideLayout" Target="../slideLayouts/slideLayout8.xml"/><Relationship Id="rId11" Type="http://schemas.openxmlformats.org/officeDocument/2006/relationships/slideLayout" Target="../slideLayouts/slideLayout9.xml"/><Relationship Id="rId12" Type="http://schemas.openxmlformats.org/officeDocument/2006/relationships/slideLayout" Target="../slideLayouts/slideLayout10.xml"/><Relationship Id="rId13" Type="http://schemas.openxmlformats.org/officeDocument/2006/relationships/slideLayout" Target="../slideLayouts/slideLayout11.xml"/><Relationship Id="rId14"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2"/>
          <a:srcRect l="0" t="0" r="0" b="0"/>
          <a:stretch>
            <a:fillRect/>
          </a:stretch>
        </a:blipFill>
      </p:bgPr>
    </p:bg>
    <p:spTree>
      <p:nvGrpSpPr>
        <p:cNvPr id="1" name=""/>
        <p:cNvGrpSpPr/>
        <p:nvPr/>
      </p:nvGrpSpPr>
      <p:grpSpPr>
        <a:xfrm>
          <a:off x="0" y="0"/>
          <a:ext cx="0" cy="0"/>
          <a:chOff x="0" y="0"/>
          <a:chExt cx="0" cy="0"/>
        </a:xfrm>
      </p:grpSpPr>
      <p:sp>
        <p:nvSpPr>
          <p:cNvPr id="2" name="Shape 2"/>
          <p:cNvSpPr/>
          <p:nvPr>
            <p:ph type="title"/>
          </p:nvPr>
        </p:nvSpPr>
        <p:spPr>
          <a:xfrm>
            <a:off x="355600" y="254000"/>
            <a:ext cx="12293600" cy="243840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normAutofit fontScale="100000" lnSpcReduction="0"/>
          </a:bodyPr>
          <a:lstStyle/>
          <a:p>
            <a:pPr lvl="0">
              <a:defRPr cap="none" sz="1800">
                <a:solidFill>
                  <a:srgbClr val="000000"/>
                </a:solidFill>
              </a:defRPr>
            </a:pPr>
            <a:r>
              <a:rPr cap="all" sz="7200">
                <a:solidFill>
                  <a:srgbClr val="535353"/>
                </a:solidFill>
              </a:rPr>
              <a:t>Titolo Testo</a:t>
            </a:r>
          </a:p>
        </p:txBody>
      </p:sp>
      <p:sp>
        <p:nvSpPr>
          <p:cNvPr id="3" name="Shape 3"/>
          <p:cNvSpPr/>
          <p:nvPr>
            <p:ph type="body" idx="1"/>
          </p:nvPr>
        </p:nvSpPr>
        <p:spPr>
          <a:xfrm>
            <a:off x="355600" y="2730500"/>
            <a:ext cx="12293600" cy="629920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normAutofit fontScale="100000" lnSpcReduction="0"/>
          </a:bodyPr>
          <a:lstStyle/>
          <a:p>
            <a:pPr lvl="0">
              <a:defRPr sz="1800">
                <a:solidFill>
                  <a:srgbClr val="000000"/>
                </a:solidFill>
              </a:defRPr>
            </a:pPr>
            <a:r>
              <a:rPr sz="4600">
                <a:solidFill>
                  <a:srgbClr val="535353"/>
                </a:solidFill>
              </a:rPr>
              <a:t>Corpo livello uno</a:t>
            </a:r>
            <a:endParaRPr sz="4600">
              <a:solidFill>
                <a:srgbClr val="535353"/>
              </a:solidFill>
            </a:endParaRPr>
          </a:p>
          <a:p>
            <a:pPr lvl="1">
              <a:defRPr sz="1800">
                <a:solidFill>
                  <a:srgbClr val="000000"/>
                </a:solidFill>
              </a:defRPr>
            </a:pPr>
            <a:r>
              <a:rPr sz="4600">
                <a:solidFill>
                  <a:srgbClr val="535353"/>
                </a:solidFill>
              </a:rPr>
              <a:t>Corpo livello due</a:t>
            </a:r>
            <a:endParaRPr sz="4600">
              <a:solidFill>
                <a:srgbClr val="535353"/>
              </a:solidFill>
            </a:endParaRPr>
          </a:p>
          <a:p>
            <a:pPr lvl="2">
              <a:defRPr sz="1800">
                <a:solidFill>
                  <a:srgbClr val="000000"/>
                </a:solidFill>
              </a:defRPr>
            </a:pPr>
            <a:r>
              <a:rPr sz="4600">
                <a:solidFill>
                  <a:srgbClr val="535353"/>
                </a:solidFill>
              </a:rPr>
              <a:t>Corpo livello tre</a:t>
            </a:r>
            <a:endParaRPr sz="4600">
              <a:solidFill>
                <a:srgbClr val="535353"/>
              </a:solidFill>
            </a:endParaRPr>
          </a:p>
          <a:p>
            <a:pPr lvl="3">
              <a:defRPr sz="1800">
                <a:solidFill>
                  <a:srgbClr val="000000"/>
                </a:solidFill>
              </a:defRPr>
            </a:pPr>
            <a:r>
              <a:rPr sz="4600">
                <a:solidFill>
                  <a:srgbClr val="535353"/>
                </a:solidFill>
              </a:rPr>
              <a:t>Corpo livello quattro</a:t>
            </a:r>
            <a:endParaRPr sz="4600">
              <a:solidFill>
                <a:srgbClr val="535353"/>
              </a:solidFill>
            </a:endParaRPr>
          </a:p>
          <a:p>
            <a:pPr lvl="4">
              <a:defRPr sz="1800">
                <a:solidFill>
                  <a:srgbClr val="000000"/>
                </a:solidFill>
              </a:defRPr>
            </a:pPr>
            <a:r>
              <a:rPr sz="4600">
                <a:solidFill>
                  <a:srgbClr val="535353"/>
                </a:solidFill>
              </a:rPr>
              <a:t>Livello 5</a:t>
            </a:r>
          </a:p>
        </p:txBody>
      </p:sp>
    </p:spTree>
  </p:cSld>
  <p:clrMap bg1="lt1" tx1="dk1" bg2="lt2" tx2="dk2" accent1="accent1" accent2="accent2" accent3="accent3" accent4="accent4" accent5="accent5" accent6="accent6" hlink="hlink" folHlink="folHlink"/>
  <p:sldLayoutIdLst>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Lst>
  <p:transition spd="med" advClick="1"/>
  <p:txStyles>
    <p:titleStyle>
      <a:lvl1pPr algn="ctr" defTabSz="584200">
        <a:defRPr cap="all" sz="7200">
          <a:solidFill>
            <a:srgbClr val="535353"/>
          </a:solidFill>
          <a:latin typeface="+mn-lt"/>
          <a:ea typeface="+mn-ea"/>
          <a:cs typeface="+mn-cs"/>
          <a:sym typeface="Gill Sans Light"/>
        </a:defRPr>
      </a:lvl1pPr>
      <a:lvl2pPr indent="228600" algn="ctr" defTabSz="584200">
        <a:defRPr cap="all" sz="7200">
          <a:solidFill>
            <a:srgbClr val="535353"/>
          </a:solidFill>
          <a:latin typeface="+mn-lt"/>
          <a:ea typeface="+mn-ea"/>
          <a:cs typeface="+mn-cs"/>
          <a:sym typeface="Gill Sans Light"/>
        </a:defRPr>
      </a:lvl2pPr>
      <a:lvl3pPr indent="457200" algn="ctr" defTabSz="584200">
        <a:defRPr cap="all" sz="7200">
          <a:solidFill>
            <a:srgbClr val="535353"/>
          </a:solidFill>
          <a:latin typeface="+mn-lt"/>
          <a:ea typeface="+mn-ea"/>
          <a:cs typeface="+mn-cs"/>
          <a:sym typeface="Gill Sans Light"/>
        </a:defRPr>
      </a:lvl3pPr>
      <a:lvl4pPr indent="685800" algn="ctr" defTabSz="584200">
        <a:defRPr cap="all" sz="7200">
          <a:solidFill>
            <a:srgbClr val="535353"/>
          </a:solidFill>
          <a:latin typeface="+mn-lt"/>
          <a:ea typeface="+mn-ea"/>
          <a:cs typeface="+mn-cs"/>
          <a:sym typeface="Gill Sans Light"/>
        </a:defRPr>
      </a:lvl4pPr>
      <a:lvl5pPr indent="914400" algn="ctr" defTabSz="584200">
        <a:defRPr cap="all" sz="7200">
          <a:solidFill>
            <a:srgbClr val="535353"/>
          </a:solidFill>
          <a:latin typeface="+mn-lt"/>
          <a:ea typeface="+mn-ea"/>
          <a:cs typeface="+mn-cs"/>
          <a:sym typeface="Gill Sans Light"/>
        </a:defRPr>
      </a:lvl5pPr>
      <a:lvl6pPr indent="1143000" algn="ctr" defTabSz="584200">
        <a:defRPr cap="all" sz="7200">
          <a:solidFill>
            <a:srgbClr val="535353"/>
          </a:solidFill>
          <a:latin typeface="+mn-lt"/>
          <a:ea typeface="+mn-ea"/>
          <a:cs typeface="+mn-cs"/>
          <a:sym typeface="Gill Sans Light"/>
        </a:defRPr>
      </a:lvl6pPr>
      <a:lvl7pPr indent="1371600" algn="ctr" defTabSz="584200">
        <a:defRPr cap="all" sz="7200">
          <a:solidFill>
            <a:srgbClr val="535353"/>
          </a:solidFill>
          <a:latin typeface="+mn-lt"/>
          <a:ea typeface="+mn-ea"/>
          <a:cs typeface="+mn-cs"/>
          <a:sym typeface="Gill Sans Light"/>
        </a:defRPr>
      </a:lvl7pPr>
      <a:lvl8pPr indent="1600200" algn="ctr" defTabSz="584200">
        <a:defRPr cap="all" sz="7200">
          <a:solidFill>
            <a:srgbClr val="535353"/>
          </a:solidFill>
          <a:latin typeface="+mn-lt"/>
          <a:ea typeface="+mn-ea"/>
          <a:cs typeface="+mn-cs"/>
          <a:sym typeface="Gill Sans Light"/>
        </a:defRPr>
      </a:lvl8pPr>
      <a:lvl9pPr indent="1828800" algn="ctr" defTabSz="584200">
        <a:defRPr cap="all" sz="7200">
          <a:solidFill>
            <a:srgbClr val="535353"/>
          </a:solidFill>
          <a:latin typeface="+mn-lt"/>
          <a:ea typeface="+mn-ea"/>
          <a:cs typeface="+mn-cs"/>
          <a:sym typeface="Gill Sans Light"/>
        </a:defRPr>
      </a:lvl9pPr>
    </p:titleStyle>
    <p:bodyStyle>
      <a:lvl1pPr marL="520700" indent="-520700" defTabSz="584200">
        <a:lnSpc>
          <a:spcPct val="120000"/>
        </a:lnSpc>
        <a:spcBef>
          <a:spcPts val="4600"/>
        </a:spcBef>
        <a:buSzPct val="82000"/>
        <a:buChar char="•"/>
        <a:defRPr sz="4600">
          <a:solidFill>
            <a:srgbClr val="535353"/>
          </a:solidFill>
          <a:latin typeface="+mn-lt"/>
          <a:ea typeface="+mn-ea"/>
          <a:cs typeface="+mn-cs"/>
          <a:sym typeface="Gill Sans Light"/>
        </a:defRPr>
      </a:lvl1pPr>
      <a:lvl2pPr marL="1041400" indent="-520700" defTabSz="584200">
        <a:lnSpc>
          <a:spcPct val="120000"/>
        </a:lnSpc>
        <a:spcBef>
          <a:spcPts val="4600"/>
        </a:spcBef>
        <a:buSzPct val="82000"/>
        <a:buChar char="•"/>
        <a:defRPr sz="4600">
          <a:solidFill>
            <a:srgbClr val="535353"/>
          </a:solidFill>
          <a:latin typeface="+mn-lt"/>
          <a:ea typeface="+mn-ea"/>
          <a:cs typeface="+mn-cs"/>
          <a:sym typeface="Gill Sans Light"/>
        </a:defRPr>
      </a:lvl2pPr>
      <a:lvl3pPr marL="1562100" indent="-520700" defTabSz="584200">
        <a:lnSpc>
          <a:spcPct val="120000"/>
        </a:lnSpc>
        <a:spcBef>
          <a:spcPts val="4600"/>
        </a:spcBef>
        <a:buSzPct val="82000"/>
        <a:buChar char="•"/>
        <a:defRPr sz="4600">
          <a:solidFill>
            <a:srgbClr val="535353"/>
          </a:solidFill>
          <a:latin typeface="+mn-lt"/>
          <a:ea typeface="+mn-ea"/>
          <a:cs typeface="+mn-cs"/>
          <a:sym typeface="Gill Sans Light"/>
        </a:defRPr>
      </a:lvl3pPr>
      <a:lvl4pPr marL="2082800" indent="-520700" defTabSz="584200">
        <a:lnSpc>
          <a:spcPct val="120000"/>
        </a:lnSpc>
        <a:spcBef>
          <a:spcPts val="4600"/>
        </a:spcBef>
        <a:buSzPct val="82000"/>
        <a:buChar char="•"/>
        <a:defRPr sz="4600">
          <a:solidFill>
            <a:srgbClr val="535353"/>
          </a:solidFill>
          <a:latin typeface="+mn-lt"/>
          <a:ea typeface="+mn-ea"/>
          <a:cs typeface="+mn-cs"/>
          <a:sym typeface="Gill Sans Light"/>
        </a:defRPr>
      </a:lvl4pPr>
      <a:lvl5pPr marL="2603500" indent="-520700" defTabSz="584200">
        <a:lnSpc>
          <a:spcPct val="120000"/>
        </a:lnSpc>
        <a:spcBef>
          <a:spcPts val="4600"/>
        </a:spcBef>
        <a:buSzPct val="82000"/>
        <a:buChar char="•"/>
        <a:defRPr sz="4600">
          <a:solidFill>
            <a:srgbClr val="535353"/>
          </a:solidFill>
          <a:latin typeface="+mn-lt"/>
          <a:ea typeface="+mn-ea"/>
          <a:cs typeface="+mn-cs"/>
          <a:sym typeface="Gill Sans Light"/>
        </a:defRPr>
      </a:lvl5pPr>
      <a:lvl6pPr marL="3124200" indent="-520700" defTabSz="584200">
        <a:lnSpc>
          <a:spcPct val="120000"/>
        </a:lnSpc>
        <a:spcBef>
          <a:spcPts val="4600"/>
        </a:spcBef>
        <a:buSzPct val="82000"/>
        <a:buChar char="•"/>
        <a:defRPr sz="4600">
          <a:solidFill>
            <a:srgbClr val="535353"/>
          </a:solidFill>
          <a:latin typeface="+mn-lt"/>
          <a:ea typeface="+mn-ea"/>
          <a:cs typeface="+mn-cs"/>
          <a:sym typeface="Gill Sans Light"/>
        </a:defRPr>
      </a:lvl6pPr>
      <a:lvl7pPr marL="3644900" indent="-520700" defTabSz="584200">
        <a:lnSpc>
          <a:spcPct val="120000"/>
        </a:lnSpc>
        <a:spcBef>
          <a:spcPts val="4600"/>
        </a:spcBef>
        <a:buSzPct val="82000"/>
        <a:buChar char="•"/>
        <a:defRPr sz="4600">
          <a:solidFill>
            <a:srgbClr val="535353"/>
          </a:solidFill>
          <a:latin typeface="+mn-lt"/>
          <a:ea typeface="+mn-ea"/>
          <a:cs typeface="+mn-cs"/>
          <a:sym typeface="Gill Sans Light"/>
        </a:defRPr>
      </a:lvl7pPr>
      <a:lvl8pPr marL="4165600" indent="-520700" defTabSz="584200">
        <a:lnSpc>
          <a:spcPct val="120000"/>
        </a:lnSpc>
        <a:spcBef>
          <a:spcPts val="4600"/>
        </a:spcBef>
        <a:buSzPct val="82000"/>
        <a:buChar char="•"/>
        <a:defRPr sz="4600">
          <a:solidFill>
            <a:srgbClr val="535353"/>
          </a:solidFill>
          <a:latin typeface="+mn-lt"/>
          <a:ea typeface="+mn-ea"/>
          <a:cs typeface="+mn-cs"/>
          <a:sym typeface="Gill Sans Light"/>
        </a:defRPr>
      </a:lvl8pPr>
      <a:lvl9pPr marL="4686300" indent="-520700" defTabSz="584200">
        <a:lnSpc>
          <a:spcPct val="120000"/>
        </a:lnSpc>
        <a:spcBef>
          <a:spcPts val="4600"/>
        </a:spcBef>
        <a:buSzPct val="82000"/>
        <a:buChar char="•"/>
        <a:defRPr sz="4600">
          <a:solidFill>
            <a:srgbClr val="535353"/>
          </a:solidFill>
          <a:latin typeface="+mn-lt"/>
          <a:ea typeface="+mn-ea"/>
          <a:cs typeface="+mn-cs"/>
          <a:sym typeface="Gill Sans Light"/>
        </a:defRPr>
      </a:lvl9pPr>
    </p:bodyStyle>
    <p:otherStyle>
      <a:lvl1pPr algn="ctr" defTabSz="584200">
        <a:defRPr>
          <a:solidFill>
            <a:schemeClr val="tx1"/>
          </a:solidFill>
          <a:latin typeface="+mn-lt"/>
          <a:ea typeface="+mn-ea"/>
          <a:cs typeface="+mn-cs"/>
          <a:sym typeface="Gill Sans Light"/>
        </a:defRPr>
      </a:lvl1pPr>
      <a:lvl2pPr indent="228600" algn="ctr" defTabSz="584200">
        <a:defRPr>
          <a:solidFill>
            <a:schemeClr val="tx1"/>
          </a:solidFill>
          <a:latin typeface="+mn-lt"/>
          <a:ea typeface="+mn-ea"/>
          <a:cs typeface="+mn-cs"/>
          <a:sym typeface="Gill Sans Light"/>
        </a:defRPr>
      </a:lvl2pPr>
      <a:lvl3pPr indent="457200" algn="ctr" defTabSz="584200">
        <a:defRPr>
          <a:solidFill>
            <a:schemeClr val="tx1"/>
          </a:solidFill>
          <a:latin typeface="+mn-lt"/>
          <a:ea typeface="+mn-ea"/>
          <a:cs typeface="+mn-cs"/>
          <a:sym typeface="Gill Sans Light"/>
        </a:defRPr>
      </a:lvl3pPr>
      <a:lvl4pPr indent="685800" algn="ctr" defTabSz="584200">
        <a:defRPr>
          <a:solidFill>
            <a:schemeClr val="tx1"/>
          </a:solidFill>
          <a:latin typeface="+mn-lt"/>
          <a:ea typeface="+mn-ea"/>
          <a:cs typeface="+mn-cs"/>
          <a:sym typeface="Gill Sans Light"/>
        </a:defRPr>
      </a:lvl4pPr>
      <a:lvl5pPr indent="914400" algn="ctr" defTabSz="584200">
        <a:defRPr>
          <a:solidFill>
            <a:schemeClr val="tx1"/>
          </a:solidFill>
          <a:latin typeface="+mn-lt"/>
          <a:ea typeface="+mn-ea"/>
          <a:cs typeface="+mn-cs"/>
          <a:sym typeface="Gill Sans Light"/>
        </a:defRPr>
      </a:lvl5pPr>
      <a:lvl6pPr indent="1143000" algn="ctr" defTabSz="584200">
        <a:defRPr>
          <a:solidFill>
            <a:schemeClr val="tx1"/>
          </a:solidFill>
          <a:latin typeface="+mn-lt"/>
          <a:ea typeface="+mn-ea"/>
          <a:cs typeface="+mn-cs"/>
          <a:sym typeface="Gill Sans Light"/>
        </a:defRPr>
      </a:lvl6pPr>
      <a:lvl7pPr indent="1371600" algn="ctr" defTabSz="584200">
        <a:defRPr>
          <a:solidFill>
            <a:schemeClr val="tx1"/>
          </a:solidFill>
          <a:latin typeface="+mn-lt"/>
          <a:ea typeface="+mn-ea"/>
          <a:cs typeface="+mn-cs"/>
          <a:sym typeface="Gill Sans Light"/>
        </a:defRPr>
      </a:lvl7pPr>
      <a:lvl8pPr indent="1600200" algn="ctr" defTabSz="584200">
        <a:defRPr>
          <a:solidFill>
            <a:schemeClr val="tx1"/>
          </a:solidFill>
          <a:latin typeface="+mn-lt"/>
          <a:ea typeface="+mn-ea"/>
          <a:cs typeface="+mn-cs"/>
          <a:sym typeface="Gill Sans Light"/>
        </a:defRPr>
      </a:lvl8pPr>
      <a:lvl9pPr indent="1828800" algn="ctr" defTabSz="584200">
        <a:defRPr>
          <a:solidFill>
            <a:schemeClr val="tx1"/>
          </a:solidFill>
          <a:latin typeface="+mn-lt"/>
          <a:ea typeface="+mn-ea"/>
          <a:cs typeface="+mn-cs"/>
          <a:sym typeface="Gill Sans Light"/>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10.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s>

</file>

<file path=ppt/slides/_rels/slide1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http://www.analistgroup.com/en/topography-software#videos" TargetMode="External"/><Relationship Id="rId3" Type="http://schemas.openxmlformats.org/officeDocument/2006/relationships/image" Target="../media/image3.png"/><Relationship Id="rId4" Type="http://schemas.openxmlformats.org/officeDocument/2006/relationships/image" Target="../media/image7.png"/></Relationships>

</file>

<file path=ppt/slides/_rels/slide12.xml.rels><?xml version="1.0" encoding="UTF-8" standalone="yes"?><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hyperlink" Target="http://www.analistgroup.com" TargetMode="External"/><Relationship Id="rId3" Type="http://schemas.openxmlformats.org/officeDocument/2006/relationships/image" Target="../media/image1.png"/><Relationship Id="rId4" Type="http://schemas.openxmlformats.org/officeDocument/2006/relationships/image" Target="../media/image8.png"/><Relationship Id="rId5" Type="http://schemas.openxmlformats.org/officeDocument/2006/relationships/image" Target="../media/image9.png"/><Relationship Id="rId6" Type="http://schemas.openxmlformats.org/officeDocument/2006/relationships/image" Target="../media/image10.png"/><Relationship Id="rId7" Type="http://schemas.openxmlformats.org/officeDocument/2006/relationships/image" Target="../media/image11.png"/><Relationship Id="rId8" Type="http://schemas.openxmlformats.org/officeDocument/2006/relationships/image" Target="../media/image12.png"/><Relationship Id="rId9" Type="http://schemas.openxmlformats.org/officeDocument/2006/relationships/image" Target="../media/image13.png"/></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png"/></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png"/><Relationship Id="rId3" Type="http://schemas.openxmlformats.org/officeDocument/2006/relationships/image" Target="../media/image2.jpeg"/></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png"/></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png"/></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png"/></Relationships>

</file>

<file path=ppt/slides/_rels/slide7.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s>

</file>

<file path=ppt/slides/_rels/slide8.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s>

</file>

<file path=ppt/slides/_rels/slide9.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showMasterSp="1" showMasterPhAnim="1">
  <p:cSld>
    <p:bg>
      <p:bgPr>
        <a:solidFill>
          <a:srgbClr val="FFFFFF"/>
        </a:solidFill>
      </p:bgPr>
    </p:bg>
    <p:spTree>
      <p:nvGrpSpPr>
        <p:cNvPr id="1" name=""/>
        <p:cNvGrpSpPr/>
        <p:nvPr/>
      </p:nvGrpSpPr>
      <p:grpSpPr>
        <a:xfrm>
          <a:off x="0" y="0"/>
          <a:ext cx="0" cy="0"/>
          <a:chOff x="0" y="0"/>
          <a:chExt cx="0" cy="0"/>
        </a:xfrm>
      </p:grpSpPr>
      <p:pic>
        <p:nvPicPr>
          <p:cNvPr id="35" name="Download_Analist_650.png"/>
          <p:cNvPicPr/>
          <p:nvPr/>
        </p:nvPicPr>
        <p:blipFill>
          <a:blip r:embed="rId2">
            <a:extLst/>
          </a:blip>
          <a:srcRect l="0" t="1836" r="0" b="1836"/>
          <a:stretch>
            <a:fillRect/>
          </a:stretch>
        </p:blipFill>
        <p:spPr>
          <a:xfrm>
            <a:off x="2146766" y="1016000"/>
            <a:ext cx="8787468" cy="5860236"/>
          </a:xfrm>
          <a:prstGeom prst="rect">
            <a:avLst/>
          </a:prstGeom>
          <a:ln w="12700">
            <a:miter lim="400000"/>
          </a:ln>
        </p:spPr>
      </p:pic>
      <p:sp>
        <p:nvSpPr>
          <p:cNvPr id="36" name="Shape 36"/>
          <p:cNvSpPr/>
          <p:nvPr>
            <p:ph type="title"/>
          </p:nvPr>
        </p:nvSpPr>
        <p:spPr>
          <a:prstGeom prst="rect">
            <a:avLst/>
          </a:prstGeom>
        </p:spPr>
        <p:txBody>
          <a:bodyPr/>
          <a:lstStyle/>
          <a:p>
            <a:pPr lvl="0">
              <a:defRPr cap="none" sz="1800">
                <a:solidFill>
                  <a:srgbClr val="000000"/>
                </a:solidFill>
              </a:defRPr>
            </a:pPr>
            <a:r>
              <a:rPr cap="all" sz="7200">
                <a:solidFill>
                  <a:srgbClr val="535353"/>
                </a:solidFill>
              </a:rPr>
              <a:t>Analist 2015 cloud</a:t>
            </a:r>
          </a:p>
        </p:txBody>
      </p:sp>
      <p:sp>
        <p:nvSpPr>
          <p:cNvPr id="37" name="Shape 37"/>
          <p:cNvSpPr/>
          <p:nvPr>
            <p:ph type="body" idx="1"/>
          </p:nvPr>
        </p:nvSpPr>
        <p:spPr>
          <a:prstGeom prst="rect">
            <a:avLst/>
          </a:prstGeom>
        </p:spPr>
        <p:txBody>
          <a:bodyPr/>
          <a:lstStyle/>
          <a:p>
            <a:pPr lvl="0">
              <a:defRPr sz="1800">
                <a:solidFill>
                  <a:srgbClr val="000000"/>
                </a:solidFill>
              </a:defRPr>
            </a:pPr>
            <a:r>
              <a:rPr sz="3800">
                <a:solidFill>
                  <a:srgbClr val="535353"/>
                </a:solidFill>
              </a:rPr>
              <a:t>Topography and Land Registry</a:t>
            </a:r>
          </a:p>
        </p:txBody>
      </p:sp>
    </p:spTree>
  </p:cSld>
  <p:clrMapOvr>
    <a:masterClrMapping/>
  </p:clrMapOvr>
  <p:transition spd="med" advClick="1"/>
</p:sld>
</file>

<file path=ppt/slides/slide1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2" name="Shape 72"/>
          <p:cNvSpPr/>
          <p:nvPr>
            <p:ph type="title"/>
          </p:nvPr>
        </p:nvSpPr>
        <p:spPr>
          <a:xfrm>
            <a:off x="355600" y="1861641"/>
            <a:ext cx="12293600" cy="3033416"/>
          </a:xfrm>
          <a:prstGeom prst="rect">
            <a:avLst/>
          </a:prstGeom>
        </p:spPr>
        <p:txBody>
          <a:bodyPr/>
          <a:lstStyle/>
          <a:p>
            <a:pPr lvl="0">
              <a:defRPr cap="none" sz="1800">
                <a:solidFill>
                  <a:srgbClr val="000000"/>
                </a:solidFill>
              </a:defRPr>
            </a:pPr>
            <a:r>
              <a:rPr cap="all" sz="7200">
                <a:solidFill>
                  <a:srgbClr val="535353"/>
                </a:solidFill>
              </a:rPr>
              <a:t>Perfect Land ModelLing. Even in inaccessible areaS</a:t>
            </a:r>
          </a:p>
        </p:txBody>
      </p:sp>
      <p:sp>
        <p:nvSpPr>
          <p:cNvPr id="73" name="Shape 73"/>
          <p:cNvSpPr/>
          <p:nvPr>
            <p:ph type="body" idx="1"/>
          </p:nvPr>
        </p:nvSpPr>
        <p:spPr>
          <a:xfrm>
            <a:off x="1632446" y="5295900"/>
            <a:ext cx="9739908" cy="3707855"/>
          </a:xfrm>
          <a:prstGeom prst="rect">
            <a:avLst/>
          </a:prstGeom>
        </p:spPr>
        <p:txBody>
          <a:bodyPr/>
          <a:lstStyle/>
          <a:p>
            <a:pPr lvl="0">
              <a:defRPr sz="1800">
                <a:solidFill>
                  <a:srgbClr val="000000"/>
                </a:solidFill>
              </a:defRPr>
            </a:pPr>
            <a:r>
              <a:rPr sz="3800">
                <a:solidFill>
                  <a:srgbClr val="535353"/>
                </a:solidFill>
              </a:rPr>
              <a:t>Analist generates triangle models and contour lines with just a few clicks even using GIB data. </a:t>
            </a:r>
            <a:endParaRPr sz="3800">
              <a:solidFill>
                <a:srgbClr val="535353"/>
              </a:solidFill>
            </a:endParaRPr>
          </a:p>
          <a:p>
            <a:pPr lvl="0">
              <a:defRPr sz="1800">
                <a:solidFill>
                  <a:srgbClr val="000000"/>
                </a:solidFill>
              </a:defRPr>
            </a:pPr>
            <a:endParaRPr sz="3800">
              <a:solidFill>
                <a:srgbClr val="535353"/>
              </a:solidFill>
            </a:endParaRPr>
          </a:p>
          <a:p>
            <a:pPr lvl="0">
              <a:defRPr sz="1800">
                <a:solidFill>
                  <a:srgbClr val="000000"/>
                </a:solidFill>
              </a:defRPr>
            </a:pPr>
            <a:r>
              <a:rPr sz="3800">
                <a:solidFill>
                  <a:srgbClr val="535353"/>
                </a:solidFill>
              </a:rPr>
              <a:t>In inaccessible areas, you can directly import the contour plan and the DTM of the interested area. You can also create automatic levelling.</a:t>
            </a:r>
          </a:p>
        </p:txBody>
      </p:sp>
      <p:pic>
        <p:nvPicPr>
          <p:cNvPr id="74" name="ANALIST_2015_EN_new.png"/>
          <p:cNvPicPr/>
          <p:nvPr/>
        </p:nvPicPr>
        <p:blipFill>
          <a:blip r:embed="rId2">
            <a:extLst/>
          </a:blip>
          <a:stretch>
            <a:fillRect/>
          </a:stretch>
        </p:blipFill>
        <p:spPr>
          <a:xfrm>
            <a:off x="5601089" y="537451"/>
            <a:ext cx="1802622" cy="2027949"/>
          </a:xfrm>
          <a:prstGeom prst="rect">
            <a:avLst/>
          </a:prstGeom>
          <a:ln w="12700">
            <a:miter lim="400000"/>
          </a:ln>
        </p:spPr>
      </p:pic>
    </p:spTree>
  </p:cSld>
  <p:clrMapOvr>
    <a:masterClrMapping/>
  </p:clrMapOvr>
  <p:transition spd="med" advClick="1"/>
</p:sld>
</file>

<file path=ppt/slides/slide1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6" name="Shape 76">
            <a:hlinkClick r:id="rId2" invalidUrl="" action="" tgtFrame="" tooltip="" history="1" highlightClick="0" endSnd="0"/>
          </p:cNvPr>
          <p:cNvSpPr/>
          <p:nvPr>
            <p:ph type="title"/>
          </p:nvPr>
        </p:nvSpPr>
        <p:spPr>
          <a:xfrm>
            <a:off x="355600" y="7326163"/>
            <a:ext cx="12293600" cy="896294"/>
          </a:xfrm>
          <a:prstGeom prst="rect">
            <a:avLst/>
          </a:prstGeom>
        </p:spPr>
        <p:txBody>
          <a:bodyPr/>
          <a:lstStyle>
            <a:lvl1pPr defTabSz="455675">
              <a:defRPr sz="5615"/>
            </a:lvl1pPr>
          </a:lstStyle>
          <a:p>
            <a:pPr lvl="0">
              <a:defRPr cap="none" sz="1800">
                <a:solidFill>
                  <a:srgbClr val="000000"/>
                </a:solidFill>
              </a:defRPr>
            </a:pPr>
            <a:r>
              <a:rPr cap="all" sz="5615">
                <a:solidFill>
                  <a:srgbClr val="535353"/>
                </a:solidFill>
              </a:rPr>
              <a:t>watch some videos</a:t>
            </a:r>
          </a:p>
        </p:txBody>
      </p:sp>
      <p:pic>
        <p:nvPicPr>
          <p:cNvPr id="77" name="ANALIST_2015_EN_new.png"/>
          <p:cNvPicPr/>
          <p:nvPr/>
        </p:nvPicPr>
        <p:blipFill>
          <a:blip r:embed="rId3">
            <a:extLst/>
          </a:blip>
          <a:stretch>
            <a:fillRect/>
          </a:stretch>
        </p:blipFill>
        <p:spPr>
          <a:xfrm>
            <a:off x="4395171" y="1209429"/>
            <a:ext cx="4214458" cy="4741266"/>
          </a:xfrm>
          <a:prstGeom prst="rect">
            <a:avLst/>
          </a:prstGeom>
          <a:ln w="12700">
            <a:miter lim="400000"/>
          </a:ln>
        </p:spPr>
      </p:pic>
      <p:pic>
        <p:nvPicPr>
          <p:cNvPr id="78" name="videos.png"/>
          <p:cNvPicPr/>
          <p:nvPr/>
        </p:nvPicPr>
        <p:blipFill>
          <a:blip r:embed="rId4">
            <a:extLst/>
          </a:blip>
          <a:stretch>
            <a:fillRect/>
          </a:stretch>
        </p:blipFill>
        <p:spPr>
          <a:xfrm>
            <a:off x="5867400" y="5889128"/>
            <a:ext cx="1270000" cy="1270001"/>
          </a:xfrm>
          <a:prstGeom prst="rect">
            <a:avLst/>
          </a:prstGeom>
          <a:ln w="12700">
            <a:miter lim="400000"/>
          </a:ln>
        </p:spPr>
      </p:pic>
    </p:spTree>
  </p:cSld>
  <p:clrMapOvr>
    <a:masterClrMapping/>
  </p:clrMapOvr>
  <p:transition spd="med" advClick="1"/>
</p:sld>
</file>

<file path=ppt/slides/slide12.xml><?xml version="1.0" encoding="utf-8"?>
<p:sld xmlns:a="http://schemas.openxmlformats.org/drawingml/2006/main" xmlns:r="http://schemas.openxmlformats.org/officeDocument/2006/relationships" xmlns:p="http://schemas.openxmlformats.org/presentationml/2006/main" showMasterSp="1" showMasterPhAnim="1">
  <p:cSld>
    <p:bg>
      <p:bgPr>
        <a:solidFill>
          <a:srgbClr val="FFFFFF"/>
        </a:solidFill>
      </p:bgPr>
    </p:bg>
    <p:spTree>
      <p:nvGrpSpPr>
        <p:cNvPr id="1" name=""/>
        <p:cNvGrpSpPr/>
        <p:nvPr/>
      </p:nvGrpSpPr>
      <p:grpSpPr>
        <a:xfrm>
          <a:off x="0" y="0"/>
          <a:ext cx="0" cy="0"/>
          <a:chOff x="0" y="0"/>
          <a:chExt cx="0" cy="0"/>
        </a:xfrm>
      </p:grpSpPr>
      <p:sp>
        <p:nvSpPr>
          <p:cNvPr id="80" name="Shape 80"/>
          <p:cNvSpPr/>
          <p:nvPr/>
        </p:nvSpPr>
        <p:spPr>
          <a:xfrm>
            <a:off x="1270000" y="6045200"/>
            <a:ext cx="10464800" cy="5080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z="2800" u="sng">
                <a:hlinkClick r:id="rId2" invalidUrl="" action="" tgtFrame="" tooltip="" history="1" highlightClick="0" endSnd="0"/>
              </a:defRPr>
            </a:lvl1pPr>
          </a:lstStyle>
          <a:p>
            <a:pPr lvl="0">
              <a:defRPr sz="1800" u="none">
                <a:solidFill>
                  <a:srgbClr val="000000"/>
                </a:solidFill>
              </a:defRPr>
            </a:pPr>
            <a:r>
              <a:rPr sz="2800" u="sng">
                <a:solidFill>
                  <a:srgbClr val="535353"/>
                </a:solidFill>
                <a:hlinkClick r:id="rId2" invalidUrl="" action="" tgtFrame="" tooltip="" history="1" highlightClick="0" endSnd="0"/>
              </a:rPr>
              <a:t>www.analistgroup.com</a:t>
            </a:r>
          </a:p>
        </p:txBody>
      </p:sp>
      <p:sp>
        <p:nvSpPr>
          <p:cNvPr id="81" name="Shape 81"/>
          <p:cNvSpPr/>
          <p:nvPr/>
        </p:nvSpPr>
        <p:spPr>
          <a:xfrm>
            <a:off x="1270000" y="3841749"/>
            <a:ext cx="10464800" cy="19812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p>
            <a:pPr lvl="0">
              <a:defRPr sz="1800">
                <a:solidFill>
                  <a:srgbClr val="000000"/>
                </a:solidFill>
              </a:defRPr>
            </a:pPr>
            <a:r>
              <a:rPr sz="3200">
                <a:solidFill>
                  <a:srgbClr val="535353"/>
                </a:solidFill>
              </a:rPr>
              <a:t>Analist Group</a:t>
            </a:r>
            <a:endParaRPr sz="3200">
              <a:solidFill>
                <a:srgbClr val="535353"/>
              </a:solidFill>
            </a:endParaRPr>
          </a:p>
          <a:p>
            <a:pPr lvl="0">
              <a:defRPr sz="1800">
                <a:solidFill>
                  <a:srgbClr val="000000"/>
                </a:solidFill>
              </a:defRPr>
            </a:pPr>
            <a:r>
              <a:rPr sz="3200">
                <a:solidFill>
                  <a:srgbClr val="535353"/>
                </a:solidFill>
              </a:rPr>
              <a:t>10, Aldo Pini street</a:t>
            </a:r>
            <a:endParaRPr sz="3200">
              <a:solidFill>
                <a:srgbClr val="535353"/>
              </a:solidFill>
            </a:endParaRPr>
          </a:p>
          <a:p>
            <a:pPr lvl="0">
              <a:defRPr sz="1800">
                <a:solidFill>
                  <a:srgbClr val="000000"/>
                </a:solidFill>
              </a:defRPr>
            </a:pPr>
            <a:r>
              <a:rPr sz="3200">
                <a:solidFill>
                  <a:srgbClr val="535353"/>
                </a:solidFill>
              </a:rPr>
              <a:t>83100 Avellino (Av) ITALY</a:t>
            </a:r>
            <a:endParaRPr sz="3200">
              <a:solidFill>
                <a:srgbClr val="535353"/>
              </a:solidFill>
            </a:endParaRPr>
          </a:p>
          <a:p>
            <a:pPr lvl="0">
              <a:defRPr sz="1800">
                <a:solidFill>
                  <a:srgbClr val="000000"/>
                </a:solidFill>
              </a:defRPr>
            </a:pPr>
            <a:r>
              <a:rPr sz="3200">
                <a:solidFill>
                  <a:srgbClr val="535353"/>
                </a:solidFill>
              </a:rPr>
              <a:t>EUROPE</a:t>
            </a:r>
          </a:p>
        </p:txBody>
      </p:sp>
      <p:pic>
        <p:nvPicPr>
          <p:cNvPr id="82" name="LOGO_ANALIST_GROUP_TRASPARENTE.png"/>
          <p:cNvPicPr/>
          <p:nvPr/>
        </p:nvPicPr>
        <p:blipFill>
          <a:blip r:embed="rId3">
            <a:extLst/>
          </a:blip>
          <a:stretch>
            <a:fillRect/>
          </a:stretch>
        </p:blipFill>
        <p:spPr>
          <a:xfrm>
            <a:off x="4469020" y="2608837"/>
            <a:ext cx="4066760" cy="903726"/>
          </a:xfrm>
          <a:prstGeom prst="rect">
            <a:avLst/>
          </a:prstGeom>
          <a:ln w="12700">
            <a:miter lim="400000"/>
          </a:ln>
        </p:spPr>
      </p:pic>
      <p:pic>
        <p:nvPicPr>
          <p:cNvPr id="83" name="Autodesk-Partner.png"/>
          <p:cNvPicPr/>
          <p:nvPr/>
        </p:nvPicPr>
        <p:blipFill>
          <a:blip r:embed="rId4">
            <a:extLst/>
          </a:blip>
          <a:stretch>
            <a:fillRect/>
          </a:stretch>
        </p:blipFill>
        <p:spPr>
          <a:xfrm>
            <a:off x="2755900" y="7302500"/>
            <a:ext cx="1143000" cy="1143000"/>
          </a:xfrm>
          <a:prstGeom prst="rect">
            <a:avLst/>
          </a:prstGeom>
          <a:ln w="12700">
            <a:miter lim="400000"/>
          </a:ln>
        </p:spPr>
      </p:pic>
      <p:pic>
        <p:nvPicPr>
          <p:cNvPr id="84" name="DJI-Partner.png"/>
          <p:cNvPicPr/>
          <p:nvPr/>
        </p:nvPicPr>
        <p:blipFill>
          <a:blip r:embed="rId5">
            <a:extLst/>
          </a:blip>
          <a:stretch>
            <a:fillRect/>
          </a:stretch>
        </p:blipFill>
        <p:spPr>
          <a:xfrm>
            <a:off x="4025900" y="7302500"/>
            <a:ext cx="1143000" cy="1143000"/>
          </a:xfrm>
          <a:prstGeom prst="rect">
            <a:avLst/>
          </a:prstGeom>
          <a:ln w="12700">
            <a:miter lim="400000"/>
          </a:ln>
        </p:spPr>
      </p:pic>
      <p:pic>
        <p:nvPicPr>
          <p:cNvPr id="85" name="FLIR-Partner.png"/>
          <p:cNvPicPr/>
          <p:nvPr/>
        </p:nvPicPr>
        <p:blipFill>
          <a:blip r:embed="rId6">
            <a:extLst/>
          </a:blip>
          <a:stretch>
            <a:fillRect/>
          </a:stretch>
        </p:blipFill>
        <p:spPr>
          <a:xfrm>
            <a:off x="5295900" y="7302500"/>
            <a:ext cx="1143000" cy="1143000"/>
          </a:xfrm>
          <a:prstGeom prst="rect">
            <a:avLst/>
          </a:prstGeom>
          <a:ln w="12700">
            <a:miter lim="400000"/>
          </a:ln>
        </p:spPr>
      </p:pic>
      <p:pic>
        <p:nvPicPr>
          <p:cNvPr id="86" name="Leica-Geosystems-Partner.png"/>
          <p:cNvPicPr/>
          <p:nvPr/>
        </p:nvPicPr>
        <p:blipFill>
          <a:blip r:embed="rId7">
            <a:extLst/>
          </a:blip>
          <a:stretch>
            <a:fillRect/>
          </a:stretch>
        </p:blipFill>
        <p:spPr>
          <a:xfrm>
            <a:off x="6565900" y="7302500"/>
            <a:ext cx="1143000" cy="1143000"/>
          </a:xfrm>
          <a:prstGeom prst="rect">
            <a:avLst/>
          </a:prstGeom>
          <a:ln w="12700">
            <a:miter lim="400000"/>
          </a:ln>
        </p:spPr>
      </p:pic>
      <p:pic>
        <p:nvPicPr>
          <p:cNvPr id="87" name="Pix4D-Partner.png"/>
          <p:cNvPicPr/>
          <p:nvPr/>
        </p:nvPicPr>
        <p:blipFill>
          <a:blip r:embed="rId8">
            <a:extLst/>
          </a:blip>
          <a:stretch>
            <a:fillRect/>
          </a:stretch>
        </p:blipFill>
        <p:spPr>
          <a:xfrm>
            <a:off x="7835900" y="7302500"/>
            <a:ext cx="1143000" cy="1143000"/>
          </a:xfrm>
          <a:prstGeom prst="rect">
            <a:avLst/>
          </a:prstGeom>
          <a:ln w="12700">
            <a:miter lim="400000"/>
          </a:ln>
        </p:spPr>
      </p:pic>
      <p:pic>
        <p:nvPicPr>
          <p:cNvPr id="88" name="PREXISO-Partner.png"/>
          <p:cNvPicPr/>
          <p:nvPr/>
        </p:nvPicPr>
        <p:blipFill>
          <a:blip r:embed="rId9">
            <a:extLst/>
          </a:blip>
          <a:stretch>
            <a:fillRect/>
          </a:stretch>
        </p:blipFill>
        <p:spPr>
          <a:xfrm>
            <a:off x="9105900" y="7302500"/>
            <a:ext cx="1143000" cy="1143000"/>
          </a:xfrm>
          <a:prstGeom prst="rect">
            <a:avLst/>
          </a:prstGeom>
          <a:ln w="12700">
            <a:miter lim="400000"/>
          </a:ln>
        </p:spPr>
      </p:pic>
    </p:spTree>
  </p:cSld>
  <p:clrMapOvr>
    <a:masterClrMapping/>
  </p:clrMapOvr>
  <p:transition spd="med" advClick="1"/>
</p:sld>
</file>

<file path=ppt/slides/slide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39" name="ANALIST_2015_EN_new.png"/>
          <p:cNvPicPr/>
          <p:nvPr/>
        </p:nvPicPr>
        <p:blipFill>
          <a:blip r:embed="rId2">
            <a:extLst/>
          </a:blip>
          <a:srcRect l="1950" t="0" r="1950" b="0"/>
          <a:stretch>
            <a:fillRect/>
          </a:stretch>
        </p:blipFill>
        <p:spPr>
          <a:xfrm>
            <a:off x="482600" y="2882900"/>
            <a:ext cx="5283200" cy="6184900"/>
          </a:xfrm>
          <a:prstGeom prst="rect">
            <a:avLst/>
          </a:prstGeom>
          <a:ln w="12700">
            <a:miter lim="400000"/>
          </a:ln>
        </p:spPr>
      </p:pic>
      <p:sp>
        <p:nvSpPr>
          <p:cNvPr id="40" name="Shape 40"/>
          <p:cNvSpPr/>
          <p:nvPr>
            <p:ph type="title"/>
          </p:nvPr>
        </p:nvSpPr>
        <p:spPr>
          <a:xfrm>
            <a:off x="355600" y="1096168"/>
            <a:ext cx="12293600" cy="1786732"/>
          </a:xfrm>
          <a:prstGeom prst="rect">
            <a:avLst/>
          </a:prstGeom>
        </p:spPr>
        <p:txBody>
          <a:bodyPr/>
          <a:lstStyle>
            <a:lvl1pPr defTabSz="566674">
              <a:defRPr sz="5820"/>
            </a:lvl1pPr>
          </a:lstStyle>
          <a:p>
            <a:pPr lvl="0">
              <a:defRPr cap="none" sz="1800">
                <a:solidFill>
                  <a:srgbClr val="000000"/>
                </a:solidFill>
              </a:defRPr>
            </a:pPr>
            <a:r>
              <a:rPr cap="all" sz="5820">
                <a:solidFill>
                  <a:srgbClr val="535353"/>
                </a:solidFill>
              </a:rPr>
              <a:t>The Professional Solution for Land Surveyors</a:t>
            </a:r>
          </a:p>
        </p:txBody>
      </p:sp>
      <p:sp>
        <p:nvSpPr>
          <p:cNvPr id="41" name="Shape 41"/>
          <p:cNvSpPr/>
          <p:nvPr>
            <p:ph type="body" idx="1"/>
          </p:nvPr>
        </p:nvSpPr>
        <p:spPr>
          <a:xfrm>
            <a:off x="5956300" y="3362821"/>
            <a:ext cx="6297216" cy="5565280"/>
          </a:xfrm>
          <a:prstGeom prst="rect">
            <a:avLst/>
          </a:prstGeom>
        </p:spPr>
        <p:txBody>
          <a:bodyPr/>
          <a:lstStyle>
            <a:lvl1pPr marL="0" indent="0">
              <a:buSzTx/>
              <a:buNone/>
              <a:defRPr sz="3400"/>
            </a:lvl1pPr>
          </a:lstStyle>
          <a:p>
            <a:pPr lvl="0">
              <a:defRPr sz="1800">
                <a:solidFill>
                  <a:srgbClr val="000000"/>
                </a:solidFill>
              </a:defRPr>
            </a:pPr>
            <a:r>
              <a:rPr sz="3400">
                <a:solidFill>
                  <a:srgbClr val="535353"/>
                </a:solidFill>
              </a:rPr>
              <a:t>Analist is the cutting edge software for 2D, 3D Land Surveying and 3D Surface Modeling. It can be used with any GPS, Total Station or any other existing collecting data device. Analist imports point clouds from any source and it carries out all topographic tasks. You can use Google Earth for all your tasks using a Professional Autodesk licensed CAD.</a:t>
            </a:r>
          </a:p>
        </p:txBody>
      </p:sp>
    </p:spTree>
  </p:cSld>
  <p:clrMapOvr>
    <a:masterClrMapping/>
  </p:clrMapOvr>
  <p:transition spd="med" advClick="1"/>
</p:sld>
</file>

<file path=ppt/slides/slide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43" name="ANALIST_2015_EN_new.png"/>
          <p:cNvPicPr/>
          <p:nvPr/>
        </p:nvPicPr>
        <p:blipFill>
          <a:blip r:embed="rId2">
            <a:extLst/>
          </a:blip>
          <a:srcRect l="1950" t="0" r="1950" b="0"/>
          <a:stretch>
            <a:fillRect/>
          </a:stretch>
        </p:blipFill>
        <p:spPr>
          <a:xfrm>
            <a:off x="482600" y="2882900"/>
            <a:ext cx="5283200" cy="6184900"/>
          </a:xfrm>
          <a:prstGeom prst="rect">
            <a:avLst/>
          </a:prstGeom>
          <a:ln w="12700">
            <a:miter lim="400000"/>
          </a:ln>
        </p:spPr>
      </p:pic>
      <p:sp>
        <p:nvSpPr>
          <p:cNvPr id="44" name="Shape 44"/>
          <p:cNvSpPr/>
          <p:nvPr>
            <p:ph type="title"/>
          </p:nvPr>
        </p:nvSpPr>
        <p:spPr>
          <a:xfrm>
            <a:off x="355600" y="1096168"/>
            <a:ext cx="12293600" cy="1786732"/>
          </a:xfrm>
          <a:prstGeom prst="rect">
            <a:avLst/>
          </a:prstGeom>
        </p:spPr>
        <p:txBody>
          <a:bodyPr/>
          <a:lstStyle>
            <a:lvl1pPr defTabSz="566674">
              <a:defRPr sz="5820"/>
            </a:lvl1pPr>
          </a:lstStyle>
          <a:p>
            <a:pPr lvl="0">
              <a:defRPr cap="none" sz="1800">
                <a:solidFill>
                  <a:srgbClr val="000000"/>
                </a:solidFill>
              </a:defRPr>
            </a:pPr>
            <a:r>
              <a:rPr cap="all" sz="5820">
                <a:solidFill>
                  <a:srgbClr val="535353"/>
                </a:solidFill>
              </a:rPr>
              <a:t>Topographic CAD based on Autodesk Technology</a:t>
            </a:r>
          </a:p>
        </p:txBody>
      </p:sp>
      <p:sp>
        <p:nvSpPr>
          <p:cNvPr id="45" name="Shape 45"/>
          <p:cNvSpPr/>
          <p:nvPr>
            <p:ph type="body" idx="1"/>
          </p:nvPr>
        </p:nvSpPr>
        <p:spPr>
          <a:xfrm>
            <a:off x="5956300" y="3362821"/>
            <a:ext cx="6297216" cy="5565279"/>
          </a:xfrm>
          <a:prstGeom prst="rect">
            <a:avLst/>
          </a:prstGeom>
        </p:spPr>
        <p:txBody>
          <a:bodyPr/>
          <a:lstStyle/>
          <a:p>
            <a:pPr lvl="0" marL="0" indent="0">
              <a:buSzTx/>
              <a:buNone/>
              <a:defRPr sz="1800">
                <a:solidFill>
                  <a:srgbClr val="000000"/>
                </a:solidFill>
              </a:defRPr>
            </a:pPr>
            <a:r>
              <a:rPr sz="3400">
                <a:solidFill>
                  <a:srgbClr val="535353"/>
                </a:solidFill>
              </a:rPr>
              <a:t>Analist is based on the Autodesk AutoCAD technology it therefore has all the advantages of its graphical setting. </a:t>
            </a:r>
            <a:endParaRPr sz="3400">
              <a:solidFill>
                <a:srgbClr val="535353"/>
              </a:solidFill>
            </a:endParaRPr>
          </a:p>
          <a:p>
            <a:pPr lvl="0" marL="0" indent="0">
              <a:buSzTx/>
              <a:buNone/>
              <a:defRPr sz="1800">
                <a:solidFill>
                  <a:srgbClr val="000000"/>
                </a:solidFill>
              </a:defRPr>
            </a:pPr>
            <a:r>
              <a:rPr sz="3400">
                <a:solidFill>
                  <a:srgbClr val="535353"/>
                </a:solidFill>
              </a:rPr>
              <a:t>You can also personalize the interface which can based on the latest Autodesk formats.</a:t>
            </a:r>
          </a:p>
        </p:txBody>
      </p:sp>
      <p:pic>
        <p:nvPicPr>
          <p:cNvPr id="46" name="ADSK_VAR_Logo_Silver_M_Color_Blk.jpg"/>
          <p:cNvPicPr/>
          <p:nvPr/>
        </p:nvPicPr>
        <p:blipFill>
          <a:blip r:embed="rId3">
            <a:extLst/>
          </a:blip>
          <a:stretch>
            <a:fillRect/>
          </a:stretch>
        </p:blipFill>
        <p:spPr>
          <a:xfrm>
            <a:off x="2315252" y="5486400"/>
            <a:ext cx="1973496" cy="435531"/>
          </a:xfrm>
          <a:prstGeom prst="rect">
            <a:avLst/>
          </a:prstGeom>
          <a:ln w="12700">
            <a:miter lim="400000"/>
          </a:ln>
        </p:spPr>
      </p:pic>
    </p:spTree>
  </p:cSld>
  <p:clrMapOvr>
    <a:masterClrMapping/>
  </p:clrMapOvr>
  <p:transition spd="med" advClick="1"/>
</p:sld>
</file>

<file path=ppt/slides/slide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48" name="Analist_spot_02.png"/>
          <p:cNvPicPr/>
          <p:nvPr/>
        </p:nvPicPr>
        <p:blipFill>
          <a:blip r:embed="rId2">
            <a:extLst/>
          </a:blip>
          <a:srcRect l="0" t="11303" r="3036" b="0"/>
          <a:stretch>
            <a:fillRect/>
          </a:stretch>
        </p:blipFill>
        <p:spPr>
          <a:xfrm>
            <a:off x="79204" y="4180135"/>
            <a:ext cx="6445557" cy="3930689"/>
          </a:xfrm>
          <a:prstGeom prst="rect">
            <a:avLst/>
          </a:prstGeom>
          <a:ln w="12700">
            <a:miter lim="400000"/>
          </a:ln>
        </p:spPr>
      </p:pic>
      <p:sp>
        <p:nvSpPr>
          <p:cNvPr id="49" name="Shape 49"/>
          <p:cNvSpPr/>
          <p:nvPr>
            <p:ph type="title"/>
          </p:nvPr>
        </p:nvSpPr>
        <p:spPr>
          <a:xfrm>
            <a:off x="355600" y="1096168"/>
            <a:ext cx="12293600" cy="1786732"/>
          </a:xfrm>
          <a:prstGeom prst="rect">
            <a:avLst/>
          </a:prstGeom>
        </p:spPr>
        <p:txBody>
          <a:bodyPr/>
          <a:lstStyle/>
          <a:p>
            <a:pPr lvl="0">
              <a:defRPr cap="none" sz="1800">
                <a:solidFill>
                  <a:srgbClr val="000000"/>
                </a:solidFill>
              </a:defRPr>
            </a:pPr>
            <a:r>
              <a:rPr cap="all" sz="6000">
                <a:solidFill>
                  <a:srgbClr val="535353"/>
                </a:solidFill>
              </a:rPr>
              <a:t>Complete and Reliable</a:t>
            </a:r>
          </a:p>
        </p:txBody>
      </p:sp>
      <p:sp>
        <p:nvSpPr>
          <p:cNvPr id="50" name="Shape 50"/>
          <p:cNvSpPr/>
          <p:nvPr>
            <p:ph type="body" idx="1"/>
          </p:nvPr>
        </p:nvSpPr>
        <p:spPr>
          <a:xfrm>
            <a:off x="6771084" y="3362821"/>
            <a:ext cx="5482432" cy="5565279"/>
          </a:xfrm>
          <a:prstGeom prst="rect">
            <a:avLst/>
          </a:prstGeom>
        </p:spPr>
        <p:txBody>
          <a:bodyPr/>
          <a:lstStyle/>
          <a:p>
            <a:pPr lvl="0" marL="257859" indent="-257859" defTabSz="391414">
              <a:spcBef>
                <a:spcPts val="2500"/>
              </a:spcBef>
              <a:buClr>
                <a:srgbClr val="535353"/>
              </a:buClr>
              <a:defRPr sz="1800">
                <a:solidFill>
                  <a:srgbClr val="000000"/>
                </a:solidFill>
              </a:defRPr>
            </a:pPr>
            <a:r>
              <a:rPr sz="2278">
                <a:solidFill>
                  <a:srgbClr val="535353"/>
                </a:solidFill>
              </a:rPr>
              <a:t>Coordinates Transformation</a:t>
            </a:r>
            <a:endParaRPr sz="2278">
              <a:solidFill>
                <a:srgbClr val="535353"/>
              </a:solidFill>
            </a:endParaRPr>
          </a:p>
          <a:p>
            <a:pPr lvl="0" marL="257859" indent="-257859" defTabSz="391414">
              <a:spcBef>
                <a:spcPts val="2500"/>
              </a:spcBef>
              <a:buClr>
                <a:srgbClr val="535353"/>
              </a:buClr>
              <a:defRPr sz="1800">
                <a:solidFill>
                  <a:srgbClr val="000000"/>
                </a:solidFill>
              </a:defRPr>
            </a:pPr>
            <a:r>
              <a:rPr sz="2278">
                <a:solidFill>
                  <a:srgbClr val="535353"/>
                </a:solidFill>
              </a:rPr>
              <a:t>Control points research</a:t>
            </a:r>
            <a:endParaRPr sz="2278">
              <a:solidFill>
                <a:srgbClr val="535353"/>
              </a:solidFill>
            </a:endParaRPr>
          </a:p>
          <a:p>
            <a:pPr lvl="0" marL="257859" indent="-257859" defTabSz="391414">
              <a:spcBef>
                <a:spcPts val="2500"/>
              </a:spcBef>
              <a:buClr>
                <a:srgbClr val="535353"/>
              </a:buClr>
              <a:defRPr sz="1800">
                <a:solidFill>
                  <a:srgbClr val="000000"/>
                </a:solidFill>
              </a:defRPr>
            </a:pPr>
            <a:r>
              <a:rPr sz="2278">
                <a:solidFill>
                  <a:srgbClr val="535353"/>
                </a:solidFill>
              </a:rPr>
              <a:t>Land Design</a:t>
            </a:r>
            <a:endParaRPr sz="2278">
              <a:solidFill>
                <a:srgbClr val="535353"/>
              </a:solidFill>
            </a:endParaRPr>
          </a:p>
          <a:p>
            <a:pPr lvl="0" marL="257859" indent="-257859" defTabSz="391414">
              <a:spcBef>
                <a:spcPts val="2500"/>
              </a:spcBef>
              <a:buClr>
                <a:srgbClr val="535353"/>
              </a:buClr>
              <a:defRPr sz="1800">
                <a:solidFill>
                  <a:srgbClr val="000000"/>
                </a:solidFill>
              </a:defRPr>
            </a:pPr>
            <a:r>
              <a:rPr sz="2278">
                <a:solidFill>
                  <a:srgbClr val="535353"/>
                </a:solidFill>
              </a:rPr>
              <a:t>Profiles and Sections</a:t>
            </a:r>
            <a:endParaRPr sz="2278">
              <a:solidFill>
                <a:srgbClr val="535353"/>
              </a:solidFill>
            </a:endParaRPr>
          </a:p>
          <a:p>
            <a:pPr lvl="0" marL="257859" indent="-257859" defTabSz="391414">
              <a:spcBef>
                <a:spcPts val="2500"/>
              </a:spcBef>
              <a:buClr>
                <a:srgbClr val="535353"/>
              </a:buClr>
              <a:defRPr sz="1800">
                <a:solidFill>
                  <a:srgbClr val="000000"/>
                </a:solidFill>
              </a:defRPr>
            </a:pPr>
            <a:r>
              <a:rPr sz="2278">
                <a:solidFill>
                  <a:srgbClr val="535353"/>
                </a:solidFill>
              </a:rPr>
              <a:t>Map Importation from Google Earth </a:t>
            </a:r>
            <a:endParaRPr sz="2278">
              <a:solidFill>
                <a:srgbClr val="535353"/>
              </a:solidFill>
            </a:endParaRPr>
          </a:p>
          <a:p>
            <a:pPr lvl="0" marL="257859" indent="-257859" defTabSz="391414">
              <a:spcBef>
                <a:spcPts val="2500"/>
              </a:spcBef>
              <a:buClr>
                <a:srgbClr val="535353"/>
              </a:buClr>
              <a:defRPr sz="1800">
                <a:solidFill>
                  <a:srgbClr val="000000"/>
                </a:solidFill>
              </a:defRPr>
            </a:pPr>
            <a:r>
              <a:rPr sz="2278">
                <a:solidFill>
                  <a:srgbClr val="535353"/>
                </a:solidFill>
              </a:rPr>
              <a:t>Cut and Landfill</a:t>
            </a:r>
            <a:endParaRPr sz="2278">
              <a:solidFill>
                <a:srgbClr val="535353"/>
              </a:solidFill>
            </a:endParaRPr>
          </a:p>
          <a:p>
            <a:pPr lvl="0" marL="257859" indent="-257859" defTabSz="391414">
              <a:spcBef>
                <a:spcPts val="2500"/>
              </a:spcBef>
              <a:buClr>
                <a:srgbClr val="535353"/>
              </a:buClr>
              <a:defRPr sz="1800">
                <a:solidFill>
                  <a:srgbClr val="000000"/>
                </a:solidFill>
              </a:defRPr>
            </a:pPr>
            <a:r>
              <a:rPr sz="2278">
                <a:solidFill>
                  <a:srgbClr val="535353"/>
                </a:solidFill>
              </a:rPr>
              <a:t>Cadastral Maps Georeferencing</a:t>
            </a:r>
            <a:endParaRPr sz="2278">
              <a:solidFill>
                <a:srgbClr val="535353"/>
              </a:solidFill>
            </a:endParaRPr>
          </a:p>
          <a:p>
            <a:pPr lvl="0" marL="257859" indent="-257859" defTabSz="391414">
              <a:spcBef>
                <a:spcPts val="2500"/>
              </a:spcBef>
              <a:buClr>
                <a:srgbClr val="535353"/>
              </a:buClr>
              <a:defRPr sz="1800">
                <a:solidFill>
                  <a:srgbClr val="000000"/>
                </a:solidFill>
              </a:defRPr>
            </a:pPr>
            <a:r>
              <a:rPr sz="2278">
                <a:solidFill>
                  <a:srgbClr val="535353"/>
                </a:solidFill>
              </a:rPr>
              <a:t>DWG and Imagines export on Google Earth</a:t>
            </a:r>
            <a:endParaRPr sz="2278">
              <a:solidFill>
                <a:srgbClr val="535353"/>
              </a:solidFill>
            </a:endParaRPr>
          </a:p>
          <a:p>
            <a:pPr lvl="0" marL="257859" indent="-257859" defTabSz="391414">
              <a:spcBef>
                <a:spcPts val="2500"/>
              </a:spcBef>
              <a:buClr>
                <a:srgbClr val="535353"/>
              </a:buClr>
              <a:defRPr sz="1800">
                <a:solidFill>
                  <a:srgbClr val="000000"/>
                </a:solidFill>
              </a:defRPr>
            </a:pPr>
            <a:r>
              <a:rPr sz="2278">
                <a:solidFill>
                  <a:srgbClr val="535353"/>
                </a:solidFill>
              </a:rPr>
              <a:t>Garmin surveying</a:t>
            </a:r>
          </a:p>
        </p:txBody>
      </p:sp>
    </p:spTree>
  </p:cSld>
  <p:clrMapOvr>
    <a:masterClrMapping/>
  </p:clrMapOvr>
  <p:transition spd="med" advClick="1"/>
</p:sld>
</file>

<file path=ppt/slides/slide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52" name="Analist_spot_03.png"/>
          <p:cNvPicPr/>
          <p:nvPr/>
        </p:nvPicPr>
        <p:blipFill>
          <a:blip r:embed="rId2">
            <a:extLst/>
          </a:blip>
          <a:srcRect l="0" t="4233" r="0" b="0"/>
          <a:stretch>
            <a:fillRect/>
          </a:stretch>
        </p:blipFill>
        <p:spPr>
          <a:xfrm>
            <a:off x="67865" y="4023369"/>
            <a:ext cx="6647396" cy="4243988"/>
          </a:xfrm>
          <a:prstGeom prst="rect">
            <a:avLst/>
          </a:prstGeom>
          <a:ln w="12700">
            <a:miter lim="400000"/>
          </a:ln>
        </p:spPr>
      </p:pic>
      <p:sp>
        <p:nvSpPr>
          <p:cNvPr id="53" name="Shape 53"/>
          <p:cNvSpPr/>
          <p:nvPr>
            <p:ph type="title"/>
          </p:nvPr>
        </p:nvSpPr>
        <p:spPr>
          <a:xfrm>
            <a:off x="355600" y="1096168"/>
            <a:ext cx="12293600" cy="1786732"/>
          </a:xfrm>
          <a:prstGeom prst="rect">
            <a:avLst/>
          </a:prstGeom>
        </p:spPr>
        <p:txBody>
          <a:bodyPr/>
          <a:lstStyle>
            <a:lvl1pPr defTabSz="566674">
              <a:defRPr sz="5820"/>
            </a:lvl1pPr>
          </a:lstStyle>
          <a:p>
            <a:pPr lvl="0">
              <a:defRPr cap="none" sz="1800">
                <a:solidFill>
                  <a:srgbClr val="000000"/>
                </a:solidFill>
              </a:defRPr>
            </a:pPr>
            <a:r>
              <a:rPr cap="all" sz="5820">
                <a:solidFill>
                  <a:srgbClr val="535353"/>
                </a:solidFill>
              </a:rPr>
              <a:t>Solve all problems related to Land Registry</a:t>
            </a:r>
          </a:p>
        </p:txBody>
      </p:sp>
      <p:sp>
        <p:nvSpPr>
          <p:cNvPr id="54" name="Shape 54"/>
          <p:cNvSpPr/>
          <p:nvPr>
            <p:ph type="body" idx="1"/>
          </p:nvPr>
        </p:nvSpPr>
        <p:spPr>
          <a:xfrm>
            <a:off x="6771084" y="3362821"/>
            <a:ext cx="5482432" cy="5565279"/>
          </a:xfrm>
          <a:prstGeom prst="rect">
            <a:avLst/>
          </a:prstGeom>
        </p:spPr>
        <p:txBody>
          <a:bodyPr/>
          <a:lstStyle/>
          <a:p>
            <a:pPr lvl="0" marL="0" indent="0" defTabSz="537463">
              <a:spcBef>
                <a:spcPts val="3400"/>
              </a:spcBef>
              <a:buSzTx/>
              <a:buNone/>
              <a:defRPr sz="1800">
                <a:solidFill>
                  <a:srgbClr val="000000"/>
                </a:solidFill>
              </a:defRPr>
            </a:pPr>
            <a:r>
              <a:rPr sz="3128">
                <a:solidFill>
                  <a:srgbClr val="535353"/>
                </a:solidFill>
              </a:rPr>
              <a:t>Analist allows you to manage Celerimetric and GPS booklets. With just a few clicks you'll be able to insert control points, contour lines, points from graphics.</a:t>
            </a:r>
            <a:endParaRPr sz="3128">
              <a:solidFill>
                <a:srgbClr val="535353"/>
              </a:solidFill>
            </a:endParaRPr>
          </a:p>
          <a:p>
            <a:pPr lvl="0" marL="0" indent="0" defTabSz="537463">
              <a:spcBef>
                <a:spcPts val="3400"/>
              </a:spcBef>
              <a:buSzTx/>
              <a:buNone/>
              <a:defRPr sz="1800">
                <a:solidFill>
                  <a:srgbClr val="000000"/>
                </a:solidFill>
              </a:defRPr>
            </a:pPr>
            <a:r>
              <a:rPr sz="3128">
                <a:solidFill>
                  <a:srgbClr val="535353"/>
                </a:solidFill>
              </a:rPr>
              <a:t>You'll be able to import most quickly all the most widespread topographic instrumentation, both total stations as well as GPS for the processing of surveys.</a:t>
            </a:r>
          </a:p>
        </p:txBody>
      </p:sp>
    </p:spTree>
  </p:cSld>
  <p:clrMapOvr>
    <a:masterClrMapping/>
  </p:clrMapOvr>
  <p:transition spd="med" advClick="1"/>
</p:sld>
</file>

<file path=ppt/slides/slide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56" name="Analist_spot_05.png"/>
          <p:cNvPicPr/>
          <p:nvPr/>
        </p:nvPicPr>
        <p:blipFill>
          <a:blip r:embed="rId2">
            <a:extLst/>
          </a:blip>
          <a:srcRect l="2506" t="0" r="2506" b="0"/>
          <a:stretch>
            <a:fillRect/>
          </a:stretch>
        </p:blipFill>
        <p:spPr>
          <a:xfrm>
            <a:off x="67865" y="3812827"/>
            <a:ext cx="6647396" cy="4665433"/>
          </a:xfrm>
          <a:prstGeom prst="rect">
            <a:avLst/>
          </a:prstGeom>
          <a:ln w="12700">
            <a:miter lim="400000"/>
          </a:ln>
        </p:spPr>
      </p:pic>
      <p:sp>
        <p:nvSpPr>
          <p:cNvPr id="57" name="Shape 57"/>
          <p:cNvSpPr/>
          <p:nvPr>
            <p:ph type="title"/>
          </p:nvPr>
        </p:nvSpPr>
        <p:spPr>
          <a:xfrm>
            <a:off x="355600" y="1096168"/>
            <a:ext cx="12293600" cy="1786732"/>
          </a:xfrm>
          <a:prstGeom prst="rect">
            <a:avLst/>
          </a:prstGeom>
        </p:spPr>
        <p:txBody>
          <a:bodyPr/>
          <a:lstStyle/>
          <a:p>
            <a:pPr lvl="0" defTabSz="566674">
              <a:defRPr cap="none" sz="1800">
                <a:solidFill>
                  <a:srgbClr val="000000"/>
                </a:solidFill>
              </a:defRPr>
            </a:pPr>
            <a:r>
              <a:rPr cap="all" sz="5820">
                <a:solidFill>
                  <a:srgbClr val="535353"/>
                </a:solidFill>
              </a:rPr>
              <a:t>Profiles and Sections:</a:t>
            </a:r>
            <a:endParaRPr cap="all" sz="5820">
              <a:solidFill>
                <a:srgbClr val="535353"/>
              </a:solidFill>
            </a:endParaRPr>
          </a:p>
          <a:p>
            <a:pPr lvl="0" defTabSz="566674">
              <a:defRPr cap="none" sz="1800">
                <a:solidFill>
                  <a:srgbClr val="000000"/>
                </a:solidFill>
              </a:defRPr>
            </a:pPr>
            <a:r>
              <a:rPr cap="all" sz="5820">
                <a:solidFill>
                  <a:srgbClr val="535353"/>
                </a:solidFill>
              </a:rPr>
              <a:t>artistic design</a:t>
            </a:r>
          </a:p>
        </p:txBody>
      </p:sp>
      <p:sp>
        <p:nvSpPr>
          <p:cNvPr id="58" name="Shape 58"/>
          <p:cNvSpPr/>
          <p:nvPr>
            <p:ph type="body" idx="1"/>
          </p:nvPr>
        </p:nvSpPr>
        <p:spPr>
          <a:xfrm>
            <a:off x="6771084" y="3362821"/>
            <a:ext cx="5482432" cy="5565279"/>
          </a:xfrm>
          <a:prstGeom prst="rect">
            <a:avLst/>
          </a:prstGeom>
        </p:spPr>
        <p:txBody>
          <a:bodyPr/>
          <a:lstStyle/>
          <a:p>
            <a:pPr lvl="0" marL="0" indent="0" defTabSz="578358">
              <a:spcBef>
                <a:spcPts val="3700"/>
              </a:spcBef>
              <a:buSzTx/>
              <a:buNone/>
              <a:defRPr sz="1800">
                <a:solidFill>
                  <a:srgbClr val="000000"/>
                </a:solidFill>
              </a:defRPr>
            </a:pPr>
            <a:r>
              <a:rPr sz="3366">
                <a:solidFill>
                  <a:srgbClr val="535353"/>
                </a:solidFill>
              </a:rPr>
              <a:t>With Analist you can create profiles and sections with a simple click. Starting from a topographic survey or a Google Earth digital model you can obtain perfect drawings of Longitudinal profiles of the land.</a:t>
            </a:r>
            <a:endParaRPr sz="3366">
              <a:solidFill>
                <a:srgbClr val="535353"/>
              </a:solidFill>
            </a:endParaRPr>
          </a:p>
          <a:p>
            <a:pPr lvl="0" marL="0" indent="0" defTabSz="578358">
              <a:spcBef>
                <a:spcPts val="3700"/>
              </a:spcBef>
              <a:buSzTx/>
              <a:buNone/>
              <a:defRPr sz="1800">
                <a:solidFill>
                  <a:srgbClr val="000000"/>
                </a:solidFill>
              </a:defRPr>
            </a:pPr>
            <a:r>
              <a:rPr sz="3366">
                <a:solidFill>
                  <a:srgbClr val="535353"/>
                </a:solidFill>
              </a:rPr>
              <a:t>The creation of 3D design surfaces has never been so easy and intuitive.</a:t>
            </a:r>
          </a:p>
        </p:txBody>
      </p:sp>
    </p:spTree>
  </p:cSld>
  <p:clrMapOvr>
    <a:masterClrMapping/>
  </p:clrMapOvr>
  <p:transition spd="med" advClick="1"/>
</p:sld>
</file>

<file path=ppt/slides/slide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0" name="Shape 60"/>
          <p:cNvSpPr/>
          <p:nvPr>
            <p:ph type="title"/>
          </p:nvPr>
        </p:nvSpPr>
        <p:spPr>
          <a:xfrm>
            <a:off x="355600" y="1861641"/>
            <a:ext cx="12293600" cy="3033416"/>
          </a:xfrm>
          <a:prstGeom prst="rect">
            <a:avLst/>
          </a:prstGeom>
        </p:spPr>
        <p:txBody>
          <a:bodyPr/>
          <a:lstStyle/>
          <a:p>
            <a:pPr lvl="0">
              <a:defRPr cap="none" sz="1800">
                <a:solidFill>
                  <a:srgbClr val="000000"/>
                </a:solidFill>
              </a:defRPr>
            </a:pPr>
            <a:r>
              <a:rPr cap="all" sz="7200">
                <a:solidFill>
                  <a:srgbClr val="535353"/>
                </a:solidFill>
              </a:rPr>
              <a:t>From land Registry to Topographic design</a:t>
            </a:r>
          </a:p>
        </p:txBody>
      </p:sp>
      <p:sp>
        <p:nvSpPr>
          <p:cNvPr id="61" name="Shape 61"/>
          <p:cNvSpPr/>
          <p:nvPr>
            <p:ph type="body" idx="1"/>
          </p:nvPr>
        </p:nvSpPr>
        <p:spPr>
          <a:xfrm>
            <a:off x="1632446" y="5295900"/>
            <a:ext cx="9739908" cy="1295400"/>
          </a:xfrm>
          <a:prstGeom prst="rect">
            <a:avLst/>
          </a:prstGeom>
        </p:spPr>
        <p:txBody>
          <a:bodyPr/>
          <a:lstStyle/>
          <a:p>
            <a:pPr lvl="0">
              <a:defRPr sz="1800">
                <a:solidFill>
                  <a:srgbClr val="000000"/>
                </a:solidFill>
              </a:defRPr>
            </a:pPr>
            <a:r>
              <a:rPr sz="3800">
                <a:solidFill>
                  <a:srgbClr val="535353"/>
                </a:solidFill>
              </a:rPr>
              <a:t>Geodetic Transformation, Dynamic Design, Land Modelling and more.</a:t>
            </a:r>
          </a:p>
        </p:txBody>
      </p:sp>
      <p:pic>
        <p:nvPicPr>
          <p:cNvPr id="62" name="ANALIST_2015_EN_new.png"/>
          <p:cNvPicPr/>
          <p:nvPr/>
        </p:nvPicPr>
        <p:blipFill>
          <a:blip r:embed="rId2">
            <a:extLst/>
          </a:blip>
          <a:stretch>
            <a:fillRect/>
          </a:stretch>
        </p:blipFill>
        <p:spPr>
          <a:xfrm>
            <a:off x="5601089" y="537451"/>
            <a:ext cx="1802622" cy="2027949"/>
          </a:xfrm>
          <a:prstGeom prst="rect">
            <a:avLst/>
          </a:prstGeom>
          <a:ln w="12700">
            <a:miter lim="400000"/>
          </a:ln>
        </p:spPr>
      </p:pic>
    </p:spTree>
  </p:cSld>
  <p:clrMapOvr>
    <a:masterClrMapping/>
  </p:clrMapOvr>
  <p:transition spd="med" advClick="1"/>
</p:sld>
</file>

<file path=ppt/slides/slide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4" name="Shape 64"/>
          <p:cNvSpPr/>
          <p:nvPr>
            <p:ph type="title"/>
          </p:nvPr>
        </p:nvSpPr>
        <p:spPr>
          <a:xfrm>
            <a:off x="355600" y="1861641"/>
            <a:ext cx="12293600" cy="3033416"/>
          </a:xfrm>
          <a:prstGeom prst="rect">
            <a:avLst/>
          </a:prstGeom>
        </p:spPr>
        <p:txBody>
          <a:bodyPr/>
          <a:lstStyle/>
          <a:p>
            <a:pPr lvl="0">
              <a:defRPr cap="none" sz="1800">
                <a:solidFill>
                  <a:srgbClr val="000000"/>
                </a:solidFill>
              </a:defRPr>
            </a:pPr>
            <a:r>
              <a:rPr cap="all" sz="7200">
                <a:solidFill>
                  <a:srgbClr val="535353"/>
                </a:solidFill>
              </a:rPr>
              <a:t>Geodetic coordinates: conversion is easy</a:t>
            </a:r>
          </a:p>
        </p:txBody>
      </p:sp>
      <p:sp>
        <p:nvSpPr>
          <p:cNvPr id="65" name="Shape 65"/>
          <p:cNvSpPr/>
          <p:nvPr>
            <p:ph type="body" idx="1"/>
          </p:nvPr>
        </p:nvSpPr>
        <p:spPr>
          <a:xfrm>
            <a:off x="1632446" y="5295900"/>
            <a:ext cx="9739908" cy="2640906"/>
          </a:xfrm>
          <a:prstGeom prst="rect">
            <a:avLst/>
          </a:prstGeom>
        </p:spPr>
        <p:txBody>
          <a:bodyPr/>
          <a:lstStyle>
            <a:lvl1pPr defTabSz="543305">
              <a:defRPr sz="3534"/>
            </a:lvl1pPr>
          </a:lstStyle>
          <a:p>
            <a:pPr lvl="0">
              <a:defRPr sz="1800">
                <a:solidFill>
                  <a:srgbClr val="000000"/>
                </a:solidFill>
              </a:defRPr>
            </a:pPr>
            <a:r>
              <a:rPr sz="3534">
                <a:solidFill>
                  <a:srgbClr val="535353"/>
                </a:solidFill>
              </a:rPr>
              <a:t>Analist is the ideal tool for all professionals dealing with satellite topography (GPS), geodesy and cartography. You can transform different geographic systems coordinates (Gauss Boaga, UTM, Cassini Soldner systems).</a:t>
            </a:r>
          </a:p>
        </p:txBody>
      </p:sp>
      <p:pic>
        <p:nvPicPr>
          <p:cNvPr id="66" name="ANALIST_2015_EN_new.png"/>
          <p:cNvPicPr/>
          <p:nvPr/>
        </p:nvPicPr>
        <p:blipFill>
          <a:blip r:embed="rId2">
            <a:extLst/>
          </a:blip>
          <a:stretch>
            <a:fillRect/>
          </a:stretch>
        </p:blipFill>
        <p:spPr>
          <a:xfrm>
            <a:off x="5601089" y="537451"/>
            <a:ext cx="1802622" cy="2027949"/>
          </a:xfrm>
          <a:prstGeom prst="rect">
            <a:avLst/>
          </a:prstGeom>
          <a:ln w="12700">
            <a:miter lim="400000"/>
          </a:ln>
        </p:spPr>
      </p:pic>
    </p:spTree>
  </p:cSld>
  <p:clrMapOvr>
    <a:masterClrMapping/>
  </p:clrMapOvr>
  <p:transition spd="med" advClick="1"/>
</p:sld>
</file>

<file path=ppt/slides/slide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8" name="Shape 68"/>
          <p:cNvSpPr/>
          <p:nvPr>
            <p:ph type="title"/>
          </p:nvPr>
        </p:nvSpPr>
        <p:spPr>
          <a:xfrm>
            <a:off x="355600" y="1861641"/>
            <a:ext cx="12293600" cy="3033416"/>
          </a:xfrm>
          <a:prstGeom prst="rect">
            <a:avLst/>
          </a:prstGeom>
        </p:spPr>
        <p:txBody>
          <a:bodyPr/>
          <a:lstStyle/>
          <a:p>
            <a:pPr lvl="0">
              <a:defRPr cap="none" sz="1800">
                <a:solidFill>
                  <a:srgbClr val="000000"/>
                </a:solidFill>
              </a:defRPr>
            </a:pPr>
            <a:r>
              <a:rPr cap="all" sz="7200">
                <a:solidFill>
                  <a:srgbClr val="535353"/>
                </a:solidFill>
              </a:rPr>
              <a:t>High Quality Project Design</a:t>
            </a:r>
          </a:p>
        </p:txBody>
      </p:sp>
      <p:sp>
        <p:nvSpPr>
          <p:cNvPr id="69" name="Shape 69"/>
          <p:cNvSpPr/>
          <p:nvPr>
            <p:ph type="body" idx="1"/>
          </p:nvPr>
        </p:nvSpPr>
        <p:spPr>
          <a:xfrm>
            <a:off x="1632446" y="5295900"/>
            <a:ext cx="9739908" cy="3707855"/>
          </a:xfrm>
          <a:prstGeom prst="rect">
            <a:avLst/>
          </a:prstGeom>
        </p:spPr>
        <p:txBody>
          <a:bodyPr/>
          <a:lstStyle>
            <a:lvl1pPr defTabSz="479044">
              <a:defRPr sz="3116"/>
            </a:lvl1pPr>
          </a:lstStyle>
          <a:p>
            <a:pPr lvl="0">
              <a:defRPr sz="1800">
                <a:solidFill>
                  <a:srgbClr val="000000"/>
                </a:solidFill>
              </a:defRPr>
            </a:pPr>
            <a:r>
              <a:rPr sz="3116">
                <a:solidFill>
                  <a:srgbClr val="535353"/>
                </a:solidFill>
              </a:rPr>
              <a:t>With Analist you can use dynamic project design. It will be extremely simple to insert contours lines, breaklines and contours to create surfaces. The calculation of profiles and sections with Analist has never been so intuitive. Starting from a topographic survey or digital Google Earth model you can obtain, with a simple polyline, the horizontal alignment from which you can extract, with one simple click, the Longitudinal Profile of land and of the project.</a:t>
            </a:r>
          </a:p>
        </p:txBody>
      </p:sp>
      <p:pic>
        <p:nvPicPr>
          <p:cNvPr id="70" name="ANALIST_2015_EN_new.png"/>
          <p:cNvPicPr/>
          <p:nvPr/>
        </p:nvPicPr>
        <p:blipFill>
          <a:blip r:embed="rId2">
            <a:extLst/>
          </a:blip>
          <a:stretch>
            <a:fillRect/>
          </a:stretch>
        </p:blipFill>
        <p:spPr>
          <a:xfrm>
            <a:off x="5601089" y="537451"/>
            <a:ext cx="1802622" cy="2027949"/>
          </a:xfrm>
          <a:prstGeom prst="rect">
            <a:avLst/>
          </a:prstGeom>
          <a:ln w="12700">
            <a:miter lim="400000"/>
          </a:ln>
        </p:spPr>
      </p:pic>
    </p:spTree>
  </p:cSld>
  <p:clrMapOvr>
    <a:masterClrMapping/>
  </p:clrMapOvr>
  <p:transition spd="med" advClick="1"/>
</p:sld>
</file>

<file path=ppt/theme/theme1.xml><?xml version="1.0" encoding="utf-8"?>
<a:theme xmlns:a="http://schemas.openxmlformats.org/drawingml/2006/main" xmlns:r="http://schemas.openxmlformats.org/officeDocument/2006/relationships" name="Showroom">
  <a:themeElements>
    <a:clrScheme name="Showroom">
      <a:dk1>
        <a:srgbClr val="535353"/>
      </a:dk1>
      <a:lt1>
        <a:srgbClr val="340053"/>
      </a:lt1>
      <a:dk2>
        <a:srgbClr val="5A5F5E"/>
      </a:dk2>
      <a:lt2>
        <a:srgbClr val="B4B4B4"/>
      </a:lt2>
      <a:accent1>
        <a:srgbClr val="78AAB3"/>
      </a:accent1>
      <a:accent2>
        <a:srgbClr val="9A9671"/>
      </a:accent2>
      <a:accent3>
        <a:srgbClr val="D9971A"/>
      </a:accent3>
      <a:accent4>
        <a:srgbClr val="D7620E"/>
      </a:accent4>
      <a:accent5>
        <a:srgbClr val="A61702"/>
      </a:accent5>
      <a:accent6>
        <a:srgbClr val="606B7E"/>
      </a:accent6>
      <a:hlink>
        <a:srgbClr val="0000FF"/>
      </a:hlink>
      <a:folHlink>
        <a:srgbClr val="FF00FF"/>
      </a:folHlink>
    </a:clrScheme>
    <a:fontScheme name="Showroom">
      <a:majorFont>
        <a:latin typeface="Gill Sans Light"/>
        <a:ea typeface="Gill Sans Light"/>
        <a:cs typeface="Gill Sans Light"/>
      </a:majorFont>
      <a:minorFont>
        <a:latin typeface="Gill Sans Light"/>
        <a:ea typeface="Gill Sans Light"/>
        <a:cs typeface="Gill Sans Light"/>
      </a:minorFont>
    </a:fontScheme>
    <a:fmtScheme name="Showroom">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808785"/>
        </a:solidFill>
        <a:ln w="12700" cap="flat">
          <a:noFill/>
          <a:miter lim="400000"/>
        </a:ln>
        <a:effectLst/>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1" hangingPunct="0">
          <a:lnSpc>
            <a:spcPct val="100000"/>
          </a:lnSpc>
          <a:spcBef>
            <a:spcPts val="0"/>
          </a:spcBef>
          <a:spcAft>
            <a:spcPts val="0"/>
          </a:spcAft>
          <a:buClrTx/>
          <a:buSzTx/>
          <a:buFontTx/>
          <a:buNone/>
          <a:tabLst/>
          <a:defRPr b="0" baseline="0" cap="none" i="0" spc="0" strike="noStrike" sz="3600" u="none" kumimoji="0" normalizeH="0">
            <a:ln>
              <a:noFill/>
            </a:ln>
            <a:solidFill>
              <a:srgbClr val="FFFFFF"/>
            </a:solidFill>
            <a:effectLst/>
            <a:uFillTx/>
            <a:latin typeface="+mn-lt"/>
            <a:ea typeface="+mn-ea"/>
            <a:cs typeface="+mn-cs"/>
            <a:sym typeface="Gill Sans Light"/>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5A5F5E"/>
          </a:solidFill>
          <a:prstDash val="solid"/>
          <a:miter lim="400000"/>
        </a:ln>
        <a:effectLst/>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1" hangingPunct="0">
          <a:lnSpc>
            <a:spcPct val="100000"/>
          </a:lnSpc>
          <a:spcBef>
            <a:spcPts val="0"/>
          </a:spcBef>
          <a:spcAft>
            <a:spcPts val="0"/>
          </a:spcAft>
          <a:buClrTx/>
          <a:buSzTx/>
          <a:buFontTx/>
          <a:buNone/>
          <a:tabLst/>
          <a:defRPr b="0" baseline="0" cap="none" i="0" spc="0" strike="noStrike" sz="3600" u="none" kumimoji="0" normalizeH="0">
            <a:ln>
              <a:noFill/>
            </a:ln>
            <a:solidFill>
              <a:srgbClr val="535353"/>
            </a:solidFill>
            <a:effectLst/>
            <a:uFillTx/>
            <a:latin typeface="+mn-lt"/>
            <a:ea typeface="+mn-ea"/>
            <a:cs typeface="+mn-cs"/>
            <a:sym typeface="Gill Sans Light"/>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Showroom">
  <a:themeElements>
    <a:clrScheme name="Showroom">
      <a:dk1>
        <a:srgbClr val="000000"/>
      </a:dk1>
      <a:lt1>
        <a:srgbClr val="FFFFFF"/>
      </a:lt1>
      <a:dk2>
        <a:srgbClr val="5A5F5E"/>
      </a:dk2>
      <a:lt2>
        <a:srgbClr val="B4B4B4"/>
      </a:lt2>
      <a:accent1>
        <a:srgbClr val="78AAB3"/>
      </a:accent1>
      <a:accent2>
        <a:srgbClr val="9A9671"/>
      </a:accent2>
      <a:accent3>
        <a:srgbClr val="D9971A"/>
      </a:accent3>
      <a:accent4>
        <a:srgbClr val="D7620E"/>
      </a:accent4>
      <a:accent5>
        <a:srgbClr val="A61702"/>
      </a:accent5>
      <a:accent6>
        <a:srgbClr val="606B7E"/>
      </a:accent6>
      <a:hlink>
        <a:srgbClr val="0000FF"/>
      </a:hlink>
      <a:folHlink>
        <a:srgbClr val="FF00FF"/>
      </a:folHlink>
    </a:clrScheme>
    <a:fontScheme name="Showroom">
      <a:majorFont>
        <a:latin typeface="Gill Sans Light"/>
        <a:ea typeface="Gill Sans Light"/>
        <a:cs typeface="Gill Sans Light"/>
      </a:majorFont>
      <a:minorFont>
        <a:latin typeface="Gill Sans Light"/>
        <a:ea typeface="Gill Sans Light"/>
        <a:cs typeface="Gill Sans Light"/>
      </a:minorFont>
    </a:fontScheme>
    <a:fmtScheme name="Showroom">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808785"/>
        </a:solidFill>
        <a:ln w="12700" cap="flat">
          <a:noFill/>
          <a:miter lim="400000"/>
        </a:ln>
        <a:effectLst/>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1" hangingPunct="0">
          <a:lnSpc>
            <a:spcPct val="100000"/>
          </a:lnSpc>
          <a:spcBef>
            <a:spcPts val="0"/>
          </a:spcBef>
          <a:spcAft>
            <a:spcPts val="0"/>
          </a:spcAft>
          <a:buClrTx/>
          <a:buSzTx/>
          <a:buFontTx/>
          <a:buNone/>
          <a:tabLst/>
          <a:defRPr b="0" baseline="0" cap="none" i="0" spc="0" strike="noStrike" sz="3600" u="none" kumimoji="0" normalizeH="0">
            <a:ln>
              <a:noFill/>
            </a:ln>
            <a:solidFill>
              <a:srgbClr val="FFFFFF"/>
            </a:solidFill>
            <a:effectLst/>
            <a:uFillTx/>
            <a:latin typeface="+mn-lt"/>
            <a:ea typeface="+mn-ea"/>
            <a:cs typeface="+mn-cs"/>
            <a:sym typeface="Gill Sans Light"/>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5A5F5E"/>
          </a:solidFill>
          <a:prstDash val="solid"/>
          <a:miter lim="400000"/>
        </a:ln>
        <a:effectLst/>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1" hangingPunct="0">
          <a:lnSpc>
            <a:spcPct val="100000"/>
          </a:lnSpc>
          <a:spcBef>
            <a:spcPts val="0"/>
          </a:spcBef>
          <a:spcAft>
            <a:spcPts val="0"/>
          </a:spcAft>
          <a:buClrTx/>
          <a:buSzTx/>
          <a:buFontTx/>
          <a:buNone/>
          <a:tabLst/>
          <a:defRPr b="0" baseline="0" cap="none" i="0" spc="0" strike="noStrike" sz="3600" u="none" kumimoji="0" normalizeH="0">
            <a:ln>
              <a:noFill/>
            </a:ln>
            <a:solidFill>
              <a:srgbClr val="535353"/>
            </a:solidFill>
            <a:effectLst/>
            <a:uFillTx/>
            <a:latin typeface="+mn-lt"/>
            <a:ea typeface="+mn-ea"/>
            <a:cs typeface="+mn-cs"/>
            <a:sym typeface="Gill Sans Light"/>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